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71" r:id="rId3"/>
    <p:sldId id="372" r:id="rId4"/>
    <p:sldId id="327" r:id="rId5"/>
    <p:sldId id="328" r:id="rId6"/>
    <p:sldId id="362" r:id="rId7"/>
    <p:sldId id="329" r:id="rId8"/>
    <p:sldId id="330" r:id="rId9"/>
    <p:sldId id="370" r:id="rId10"/>
    <p:sldId id="292" r:id="rId11"/>
    <p:sldId id="293" r:id="rId12"/>
    <p:sldId id="322" r:id="rId13"/>
    <p:sldId id="323" r:id="rId14"/>
    <p:sldId id="324" r:id="rId15"/>
    <p:sldId id="294" r:id="rId16"/>
    <p:sldId id="296" r:id="rId17"/>
    <p:sldId id="295" r:id="rId18"/>
    <p:sldId id="344" r:id="rId19"/>
    <p:sldId id="325" r:id="rId20"/>
    <p:sldId id="343" r:id="rId21"/>
    <p:sldId id="374" r:id="rId22"/>
    <p:sldId id="356" r:id="rId23"/>
    <p:sldId id="360" r:id="rId24"/>
    <p:sldId id="359" r:id="rId25"/>
    <p:sldId id="358" r:id="rId26"/>
    <p:sldId id="357" r:id="rId27"/>
    <p:sldId id="361" r:id="rId28"/>
    <p:sldId id="342" r:id="rId29"/>
    <p:sldId id="259" r:id="rId30"/>
    <p:sldId id="258" r:id="rId31"/>
    <p:sldId id="262" r:id="rId32"/>
    <p:sldId id="257" r:id="rId33"/>
    <p:sldId id="309" r:id="rId34"/>
    <p:sldId id="300" r:id="rId35"/>
    <p:sldId id="369" r:id="rId36"/>
    <p:sldId id="301" r:id="rId37"/>
    <p:sldId id="302" r:id="rId38"/>
    <p:sldId id="303" r:id="rId39"/>
    <p:sldId id="304" r:id="rId40"/>
    <p:sldId id="261" r:id="rId41"/>
    <p:sldId id="299" r:id="rId42"/>
    <p:sldId id="311" r:id="rId43"/>
    <p:sldId id="310" r:id="rId44"/>
    <p:sldId id="282" r:id="rId45"/>
    <p:sldId id="305" r:id="rId46"/>
    <p:sldId id="260" r:id="rId47"/>
    <p:sldId id="312" r:id="rId48"/>
    <p:sldId id="313" r:id="rId49"/>
    <p:sldId id="353" r:id="rId50"/>
    <p:sldId id="355" r:id="rId51"/>
    <p:sldId id="263" r:id="rId52"/>
    <p:sldId id="277" r:id="rId53"/>
    <p:sldId id="264" r:id="rId54"/>
    <p:sldId id="276" r:id="rId55"/>
    <p:sldId id="278" r:id="rId56"/>
    <p:sldId id="265" r:id="rId57"/>
    <p:sldId id="275" r:id="rId58"/>
    <p:sldId id="280" r:id="rId59"/>
    <p:sldId id="281" r:id="rId60"/>
    <p:sldId id="291" r:id="rId61"/>
    <p:sldId id="339" r:id="rId62"/>
    <p:sldId id="266" r:id="rId63"/>
    <p:sldId id="279" r:id="rId64"/>
    <p:sldId id="274" r:id="rId65"/>
    <p:sldId id="306" r:id="rId66"/>
    <p:sldId id="340" r:id="rId67"/>
    <p:sldId id="287" r:id="rId68"/>
    <p:sldId id="288" r:id="rId69"/>
    <p:sldId id="286" r:id="rId70"/>
    <p:sldId id="341" r:id="rId71"/>
    <p:sldId id="283" r:id="rId72"/>
    <p:sldId id="289" r:id="rId73"/>
    <p:sldId id="290" r:id="rId74"/>
    <p:sldId id="284" r:id="rId75"/>
    <p:sldId id="285" r:id="rId76"/>
    <p:sldId id="335" r:id="rId77"/>
    <p:sldId id="363" r:id="rId78"/>
    <p:sldId id="336" r:id="rId79"/>
    <p:sldId id="337" r:id="rId80"/>
    <p:sldId id="338" r:id="rId81"/>
    <p:sldId id="334" r:id="rId82"/>
    <p:sldId id="333" r:id="rId83"/>
    <p:sldId id="314" r:id="rId84"/>
    <p:sldId id="317" r:id="rId85"/>
    <p:sldId id="315" r:id="rId86"/>
    <p:sldId id="364" r:id="rId87"/>
    <p:sldId id="365" r:id="rId88"/>
    <p:sldId id="366" r:id="rId89"/>
    <p:sldId id="367" r:id="rId90"/>
    <p:sldId id="368" r:id="rId91"/>
    <p:sldId id="316" r:id="rId92"/>
    <p:sldId id="332" r:id="rId93"/>
    <p:sldId id="318" r:id="rId94"/>
    <p:sldId id="346" r:id="rId95"/>
    <p:sldId id="319" r:id="rId96"/>
    <p:sldId id="320" r:id="rId97"/>
    <p:sldId id="267" r:id="rId98"/>
    <p:sldId id="268" r:id="rId99"/>
    <p:sldId id="269" r:id="rId100"/>
    <p:sldId id="347" r:id="rId101"/>
    <p:sldId id="348" r:id="rId102"/>
    <p:sldId id="350" r:id="rId103"/>
    <p:sldId id="351" r:id="rId104"/>
    <p:sldId id="352" r:id="rId105"/>
    <p:sldId id="349" r:id="rId106"/>
    <p:sldId id="270" r:id="rId107"/>
    <p:sldId id="271" r:id="rId108"/>
    <p:sldId id="272" r:id="rId109"/>
    <p:sldId id="273" r:id="rId110"/>
    <p:sldId id="298" r:id="rId111"/>
    <p:sldId id="321" r:id="rId112"/>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6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A1083F69-E17B-42CF-B43D-BCC0C54F2C4E}" type="datetimeFigureOut">
              <a:rPr lang="ko-KR" altLang="en-US" smtClean="0"/>
              <a:pPr/>
              <a:t>2011-08-24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AF02FD25-A1CE-46B1-B3D5-0AC5672B46CB}"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083F69-E17B-42CF-B43D-BCC0C54F2C4E}" type="datetimeFigureOut">
              <a:rPr lang="ko-KR" altLang="en-US" smtClean="0"/>
              <a:pPr/>
              <a:t>2011-08-24</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2FD25-A1CE-46B1-B3D5-0AC5672B46CB}"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1214423"/>
            <a:ext cx="7772400" cy="1571635"/>
          </a:xfrm>
        </p:spPr>
        <p:txBody>
          <a:bodyPr>
            <a:normAutofit/>
          </a:bodyPr>
          <a:lstStyle/>
          <a:p>
            <a:r>
              <a:rPr lang="ko-KR" altLang="en-US" sz="7200" dirty="0" smtClean="0">
                <a:solidFill>
                  <a:srgbClr val="FF0000"/>
                </a:solidFill>
                <a:latin typeface="굵은으뜸체" pitchFamily="18" charset="-127"/>
                <a:ea typeface="굵은으뜸체" pitchFamily="18" charset="-127"/>
              </a:rPr>
              <a:t>형벌</a:t>
            </a:r>
            <a:r>
              <a:rPr lang="ko-KR" altLang="en-US" sz="7200" dirty="0" smtClean="0">
                <a:latin typeface="굵은으뜸체" pitchFamily="18" charset="-127"/>
                <a:ea typeface="굵은으뜸체" pitchFamily="18" charset="-127"/>
              </a:rPr>
              <a:t>과 </a:t>
            </a:r>
            <a:r>
              <a:rPr lang="ko-KR" altLang="en-US" sz="7200" dirty="0" smtClean="0">
                <a:solidFill>
                  <a:srgbClr val="00B050"/>
                </a:solidFill>
                <a:latin typeface="굵은으뜸체" pitchFamily="18" charset="-127"/>
                <a:ea typeface="굵은으뜸체" pitchFamily="18" charset="-127"/>
              </a:rPr>
              <a:t>자유의지</a:t>
            </a:r>
            <a:endParaRPr lang="ko-KR" altLang="en-US" sz="7200" dirty="0">
              <a:solidFill>
                <a:srgbClr val="00B050"/>
              </a:solidFill>
              <a:latin typeface="굵은으뜸체" pitchFamily="18" charset="-127"/>
              <a:ea typeface="굵은으뜸체" pitchFamily="18" charset="-127"/>
            </a:endParaRPr>
          </a:p>
        </p:txBody>
      </p:sp>
      <p:sp>
        <p:nvSpPr>
          <p:cNvPr id="3" name="부제목 2"/>
          <p:cNvSpPr>
            <a:spLocks noGrp="1"/>
          </p:cNvSpPr>
          <p:nvPr>
            <p:ph type="subTitle" idx="1"/>
          </p:nvPr>
        </p:nvSpPr>
        <p:spPr>
          <a:xfrm>
            <a:off x="642910" y="3214686"/>
            <a:ext cx="7929618" cy="3214710"/>
          </a:xfrm>
        </p:spPr>
        <p:txBody>
          <a:bodyPr>
            <a:noAutofit/>
          </a:bodyPr>
          <a:lstStyle/>
          <a:p>
            <a:r>
              <a:rPr lang="ko-KR" altLang="en-US" sz="3600" b="1" dirty="0" smtClean="0">
                <a:latin typeface="가는으뜸체" pitchFamily="18" charset="-127"/>
                <a:ea typeface="가는으뜸체" pitchFamily="18" charset="-127"/>
              </a:rPr>
              <a:t>인간에게 선택의 자유를 주신 하나님</a:t>
            </a:r>
            <a:endParaRPr lang="en-US" altLang="ko-KR" sz="3600" b="1" dirty="0" smtClean="0">
              <a:latin typeface="가는으뜸체" pitchFamily="18" charset="-127"/>
              <a:ea typeface="가는으뜸체" pitchFamily="18" charset="-127"/>
            </a:endParaRPr>
          </a:p>
          <a:p>
            <a:r>
              <a:rPr lang="ko-KR" altLang="en-US" sz="3600" b="1" dirty="0" smtClean="0">
                <a:latin typeface="가는으뜸체" pitchFamily="18" charset="-127"/>
                <a:ea typeface="가는으뜸체" pitchFamily="18" charset="-127"/>
              </a:rPr>
              <a:t>인간에게 순종을 강제하시지 </a:t>
            </a:r>
            <a:endParaRPr lang="en-US" altLang="ko-KR" sz="3600" b="1" dirty="0" smtClean="0">
              <a:latin typeface="가는으뜸체" pitchFamily="18" charset="-127"/>
              <a:ea typeface="가는으뜸체" pitchFamily="18" charset="-127"/>
            </a:endParaRPr>
          </a:p>
          <a:p>
            <a:r>
              <a:rPr lang="ko-KR" altLang="en-US" sz="3600" b="1" dirty="0" smtClean="0">
                <a:latin typeface="가는으뜸체" pitchFamily="18" charset="-127"/>
                <a:ea typeface="가는으뜸체" pitchFamily="18" charset="-127"/>
              </a:rPr>
              <a:t>않으시는 하나님</a:t>
            </a:r>
            <a:r>
              <a:rPr lang="en-US" altLang="ko-KR" sz="3600" b="1" dirty="0" smtClean="0">
                <a:latin typeface="가는으뜸체" pitchFamily="18" charset="-127"/>
                <a:ea typeface="가는으뜸체" pitchFamily="18" charset="-127"/>
              </a:rPr>
              <a:t>!</a:t>
            </a:r>
          </a:p>
          <a:p>
            <a:endParaRPr lang="en-US" altLang="ko-KR" sz="3600" b="1" dirty="0" smtClean="0">
              <a:latin typeface="가는으뜸체" pitchFamily="18" charset="-127"/>
              <a:ea typeface="가는으뜸체" pitchFamily="18" charset="-127"/>
            </a:endParaRPr>
          </a:p>
          <a:p>
            <a:r>
              <a:rPr lang="ko-KR" altLang="en-US" sz="3600" b="1" dirty="0" smtClean="0">
                <a:solidFill>
                  <a:srgbClr val="00B050"/>
                </a:solidFill>
                <a:latin typeface="가는으뜸체" pitchFamily="18" charset="-127"/>
                <a:ea typeface="가는으뜸체" pitchFamily="18" charset="-127"/>
              </a:rPr>
              <a:t>그렇다면 하나님이 죄인을 벌하신다는 뜻은</a:t>
            </a:r>
            <a:r>
              <a:rPr lang="en-US" altLang="ko-KR" sz="3600" b="1" dirty="0" smtClean="0">
                <a:solidFill>
                  <a:srgbClr val="00B050"/>
                </a:solidFill>
                <a:latin typeface="가는으뜸체" pitchFamily="18" charset="-127"/>
                <a:ea typeface="가는으뜸체" pitchFamily="18" charset="-127"/>
              </a:rPr>
              <a:t>?</a:t>
            </a:r>
            <a:r>
              <a:rPr lang="ko-KR" altLang="en-US" sz="3600" b="1" dirty="0" smtClean="0">
                <a:solidFill>
                  <a:srgbClr val="00B050"/>
                </a:solidFill>
                <a:latin typeface="가는으뜸체" pitchFamily="18" charset="-127"/>
                <a:ea typeface="가는으뜸체" pitchFamily="18" charset="-127"/>
              </a:rPr>
              <a:t> </a:t>
            </a:r>
            <a:endParaRPr lang="en-US" altLang="ko-KR" sz="3600" b="1" dirty="0" smtClean="0">
              <a:solidFill>
                <a:srgbClr val="00B050"/>
              </a:solidFill>
              <a:latin typeface="가는으뜸체" pitchFamily="18" charset="-127"/>
              <a:ea typeface="가는으뜸체" pitchFamily="18" charset="-127"/>
            </a:endParaRPr>
          </a:p>
          <a:p>
            <a:endParaRPr lang="en-US" altLang="ko-KR" sz="3600" b="1" dirty="0" smtClean="0">
              <a:latin typeface="가는으뜸체" pitchFamily="18" charset="-127"/>
              <a:ea typeface="가는으뜸체" pitchFamily="18" charset="-127"/>
            </a:endParaRPr>
          </a:p>
          <a:p>
            <a:endParaRPr lang="ko-KR" altLang="en-US" sz="3600" b="1" dirty="0">
              <a:latin typeface="가는으뜸체" pitchFamily="18" charset="-127"/>
              <a:ea typeface="가는으뜸체" pitchFamily="18" charset="-127"/>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lnSpcReduction="10000"/>
          </a:bodyPr>
          <a:lstStyle/>
          <a:p>
            <a:pPr>
              <a:buNone/>
            </a:pPr>
            <a:r>
              <a:rPr lang="ko-KR" altLang="en-US" dirty="0" smtClean="0">
                <a:solidFill>
                  <a:schemeClr val="bg1"/>
                </a:solidFill>
              </a:rPr>
              <a:t>하나님께서는 어느 누구도 멸망되기를 원치 않으신다</a:t>
            </a:r>
            <a:r>
              <a:rPr lang="en-US" altLang="ko-KR" dirty="0" smtClean="0">
                <a:solidFill>
                  <a:schemeClr val="bg1"/>
                </a:solidFill>
              </a:rPr>
              <a:t>. “</a:t>
            </a:r>
            <a:r>
              <a:rPr lang="ko-KR" altLang="en-US" dirty="0" smtClean="0">
                <a:solidFill>
                  <a:schemeClr val="bg1"/>
                </a:solidFill>
              </a:rPr>
              <a:t>여호와의 말씀에 나의 삶을 두고 </a:t>
            </a:r>
            <a:r>
              <a:rPr lang="ko-KR" altLang="en-US" dirty="0" err="1" smtClean="0">
                <a:solidFill>
                  <a:schemeClr val="bg1"/>
                </a:solidFill>
              </a:rPr>
              <a:t>맹세하노니</a:t>
            </a:r>
            <a:r>
              <a:rPr lang="ko-KR" altLang="en-US" dirty="0" smtClean="0">
                <a:solidFill>
                  <a:schemeClr val="bg1"/>
                </a:solidFill>
              </a:rPr>
              <a:t> 나는 악인의 죽는 것을 기뻐하지 아니하고 악인이 그 길에서 돌이켜 떠나서 사는 것을 기뻐하노라 이스라엘 족속아 돌이키고 돌이키라 너희 악한 길에서 떠나라 어찌 죽고자 하느냐 하셨다 하라”</a:t>
            </a:r>
            <a:r>
              <a:rPr lang="en-US" altLang="ko-KR" dirty="0" smtClean="0">
                <a:solidFill>
                  <a:schemeClr val="bg1"/>
                </a:solidFill>
              </a:rPr>
              <a:t>(</a:t>
            </a:r>
            <a:r>
              <a:rPr lang="ko-KR" altLang="en-US" dirty="0" smtClean="0">
                <a:solidFill>
                  <a:schemeClr val="bg1"/>
                </a:solidFill>
              </a:rPr>
              <a:t>겔 </a:t>
            </a:r>
            <a:r>
              <a:rPr lang="en-US" altLang="ko-KR" dirty="0" smtClean="0">
                <a:solidFill>
                  <a:schemeClr val="bg1"/>
                </a:solidFill>
              </a:rPr>
              <a:t>33:11).</a:t>
            </a:r>
            <a:r>
              <a:rPr lang="ko-KR" altLang="en-US" u="sng" dirty="0" smtClean="0">
                <a:solidFill>
                  <a:schemeClr val="bg1"/>
                </a:solidFill>
              </a:rPr>
              <a:t> 성령께서는 은혜의 시기가 마칠 때까지 사람들에게 </a:t>
            </a:r>
            <a:r>
              <a:rPr lang="ko-KR" altLang="en-US" b="1" u="sng" dirty="0" smtClean="0">
                <a:solidFill>
                  <a:schemeClr val="bg1"/>
                </a:solidFill>
              </a:rPr>
              <a:t>생명의</a:t>
            </a:r>
            <a:r>
              <a:rPr lang="ko-KR" altLang="en-US" u="sng" dirty="0" smtClean="0">
                <a:solidFill>
                  <a:schemeClr val="bg1"/>
                </a:solidFill>
              </a:rPr>
              <a:t> </a:t>
            </a:r>
            <a:r>
              <a:rPr lang="ko-KR" altLang="en-US" b="1" u="sng" dirty="0" smtClean="0">
                <a:solidFill>
                  <a:schemeClr val="bg1"/>
                </a:solidFill>
              </a:rPr>
              <a:t>선물을 받으라고 탄원하신다</a:t>
            </a:r>
            <a:r>
              <a:rPr lang="en-US" altLang="ko-KR" b="1" u="sng" dirty="0" smtClean="0">
                <a:solidFill>
                  <a:schemeClr val="bg1"/>
                </a:solidFill>
              </a:rPr>
              <a:t>.</a:t>
            </a:r>
            <a:r>
              <a:rPr lang="ko-KR" altLang="en-US" u="sng" dirty="0" smtClean="0">
                <a:solidFill>
                  <a:schemeClr val="bg1"/>
                </a:solidFill>
              </a:rPr>
              <a:t> 성령의 이러한 탄원을 거절한 자들만이 결국에는 멸망을 당하고 말 것이다</a:t>
            </a:r>
            <a:r>
              <a:rPr lang="en-US" altLang="ko-KR" u="sng" dirty="0" smtClean="0">
                <a:solidFill>
                  <a:schemeClr val="bg1"/>
                </a:solidFill>
              </a:rPr>
              <a:t>. </a:t>
            </a:r>
            <a:r>
              <a:rPr lang="ko-KR" altLang="en-US" dirty="0" smtClean="0">
                <a:solidFill>
                  <a:schemeClr val="bg1"/>
                </a:solidFill>
              </a:rPr>
              <a:t>하나님께서는 죄는 우주의 파멸을 일으키는 화근</a:t>
            </a:r>
            <a:r>
              <a:rPr lang="en-US" altLang="ko-KR" dirty="0" smtClean="0">
                <a:solidFill>
                  <a:schemeClr val="bg1"/>
                </a:solidFill>
              </a:rPr>
              <a:t>(</a:t>
            </a:r>
            <a:r>
              <a:rPr lang="ko-KR" altLang="en-US" dirty="0" smtClean="0">
                <a:solidFill>
                  <a:schemeClr val="bg1"/>
                </a:solidFill>
              </a:rPr>
              <a:t>禍根</a:t>
            </a:r>
            <a:r>
              <a:rPr lang="en-US" altLang="ko-KR" dirty="0" smtClean="0">
                <a:solidFill>
                  <a:schemeClr val="bg1"/>
                </a:solidFill>
              </a:rPr>
              <a:t>)</a:t>
            </a:r>
            <a:r>
              <a:rPr lang="ko-KR" altLang="en-US" dirty="0" smtClean="0">
                <a:solidFill>
                  <a:schemeClr val="bg1"/>
                </a:solidFill>
              </a:rPr>
              <a:t>이 되므로 반드시 멸망당할 것이라고 선언하셨다</a:t>
            </a:r>
            <a:r>
              <a:rPr lang="en-US" altLang="ko-KR" dirty="0" smtClean="0">
                <a:solidFill>
                  <a:schemeClr val="bg1"/>
                </a:solidFill>
              </a:rPr>
              <a:t>. </a:t>
            </a:r>
            <a:r>
              <a:rPr lang="ko-KR" altLang="en-US" dirty="0" smtClean="0">
                <a:solidFill>
                  <a:schemeClr val="bg1"/>
                </a:solidFill>
              </a:rPr>
              <a:t>그러므로 죄를 버리지 않은 자들은 결국 그 죄가 멸절 될 때에 함께 멸망하게 될 것이다</a:t>
            </a:r>
            <a:r>
              <a:rPr lang="en-US" altLang="ko-KR" dirty="0" smtClean="0">
                <a:solidFill>
                  <a:schemeClr val="bg1"/>
                </a:solidFill>
              </a:rPr>
              <a:t>. (</a:t>
            </a:r>
            <a:r>
              <a:rPr lang="ko-KR" altLang="en-US" dirty="0" smtClean="0">
                <a:solidFill>
                  <a:schemeClr val="bg1"/>
                </a:solidFill>
              </a:rPr>
              <a:t>실물 </a:t>
            </a:r>
            <a:r>
              <a:rPr lang="en-US" altLang="ko-KR" dirty="0" smtClean="0">
                <a:solidFill>
                  <a:schemeClr val="bg1"/>
                </a:solidFill>
              </a:rPr>
              <a:t>123)</a:t>
            </a:r>
            <a:endParaRPr lang="ko-KR" altLang="en-US" dirty="0" smtClean="0">
              <a:solidFill>
                <a:schemeClr val="bg1"/>
              </a:solidFill>
            </a:endParaRPr>
          </a:p>
          <a:p>
            <a:pPr>
              <a:buNone/>
            </a:pPr>
            <a:endParaRPr lang="ko-KR" alt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r>
              <a:rPr lang="ko-KR" altLang="en-US" dirty="0" smtClean="0"/>
              <a:t>  그런즉 네 </a:t>
            </a:r>
            <a:r>
              <a:rPr lang="ko-KR" altLang="en-US" b="1" dirty="0" smtClean="0">
                <a:solidFill>
                  <a:srgbClr val="FF0000"/>
                </a:solidFill>
              </a:rPr>
              <a:t>하나님 여호와를 버림</a:t>
            </a:r>
            <a:r>
              <a:rPr lang="en-US" altLang="ko-KR" b="1" dirty="0" smtClean="0">
                <a:solidFill>
                  <a:srgbClr val="FF0000"/>
                </a:solidFill>
              </a:rPr>
              <a:t>(</a:t>
            </a:r>
            <a:r>
              <a:rPr lang="ko-KR" altLang="en-US" b="1" dirty="0" smtClean="0">
                <a:solidFill>
                  <a:srgbClr val="FF0000"/>
                </a:solidFill>
              </a:rPr>
              <a:t>선택</a:t>
            </a:r>
            <a:r>
              <a:rPr lang="en-US" altLang="ko-KR" b="1" dirty="0" smtClean="0">
                <a:solidFill>
                  <a:srgbClr val="FF0000"/>
                </a:solidFill>
              </a:rPr>
              <a:t>)</a:t>
            </a:r>
            <a:r>
              <a:rPr lang="ko-KR" altLang="en-US" dirty="0" smtClean="0"/>
              <a:t>과</a:t>
            </a:r>
            <a:r>
              <a:rPr lang="ko-KR" altLang="en-US" b="1" dirty="0" smtClean="0">
                <a:solidFill>
                  <a:srgbClr val="FF0000"/>
                </a:solidFill>
              </a:rPr>
              <a:t> </a:t>
            </a:r>
            <a:endParaRPr lang="en-US" altLang="ko-KR" b="1" dirty="0" smtClean="0">
              <a:solidFill>
                <a:srgbClr val="FF0000"/>
              </a:solidFill>
            </a:endParaRPr>
          </a:p>
          <a:p>
            <a:pPr>
              <a:buNone/>
            </a:pPr>
            <a:r>
              <a:rPr lang="ko-KR" altLang="en-US" dirty="0" smtClean="0"/>
              <a:t>      네 속에 나를 경외함이 없는 것이 </a:t>
            </a:r>
            <a:endParaRPr lang="en-US" altLang="ko-KR" dirty="0" smtClean="0"/>
          </a:p>
          <a:p>
            <a:pPr>
              <a:buNone/>
            </a:pPr>
            <a:r>
              <a:rPr lang="ko-KR" altLang="en-US" dirty="0" smtClean="0"/>
              <a:t>             악이요 고통인 줄 알라</a:t>
            </a:r>
            <a:r>
              <a:rPr lang="en-US" altLang="ko-KR" dirty="0" smtClean="0"/>
              <a:t>!</a:t>
            </a:r>
          </a:p>
          <a:p>
            <a:pPr>
              <a:buNone/>
            </a:pPr>
            <a:endParaRPr lang="en-US" altLang="ko-KR" dirty="0" smtClean="0"/>
          </a:p>
          <a:p>
            <a:pPr>
              <a:buNone/>
            </a:pPr>
            <a:r>
              <a:rPr lang="ko-KR" altLang="en-US" dirty="0" smtClean="0"/>
              <a:t>누가 누구를 버렸습니까</a:t>
            </a:r>
            <a:r>
              <a:rPr lang="en-US" altLang="ko-KR" dirty="0" smtClean="0"/>
              <a:t>?</a:t>
            </a:r>
          </a:p>
          <a:p>
            <a:pPr>
              <a:buNone/>
            </a:pPr>
            <a:r>
              <a:rPr lang="en-US" altLang="ko-KR" dirty="0" smtClean="0"/>
              <a:t>   </a:t>
            </a:r>
            <a:r>
              <a:rPr lang="ko-KR" altLang="en-US" dirty="0" smtClean="0"/>
              <a:t>인간이 하나님을 버렸습니다</a:t>
            </a:r>
            <a:r>
              <a:rPr lang="en-US" altLang="ko-KR" dirty="0" smtClean="0"/>
              <a:t>.</a:t>
            </a:r>
          </a:p>
          <a:p>
            <a:pPr>
              <a:buNone/>
            </a:pPr>
            <a:r>
              <a:rPr lang="en-US" altLang="ko-KR" dirty="0" smtClean="0"/>
              <a:t>   </a:t>
            </a:r>
            <a:r>
              <a:rPr lang="ko-KR" altLang="en-US" dirty="0" smtClean="0"/>
              <a:t>하나님이 인간을 버리신 것이 아닙니다</a:t>
            </a:r>
            <a:r>
              <a:rPr lang="en-US" altLang="ko-KR" dirty="0" smtClean="0"/>
              <a:t>!</a:t>
            </a:r>
            <a:r>
              <a:rPr lang="ko-KR" altLang="en-US" dirty="0" smtClean="0"/>
              <a:t> </a:t>
            </a:r>
            <a:endParaRPr lang="en-US" altLang="ko-KR" dirty="0" smtClean="0"/>
          </a:p>
          <a:p>
            <a:pPr>
              <a:buNone/>
            </a:pPr>
            <a:endParaRPr lang="ko-KR" altLang="en-US" dirty="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버리면 버려두신다</a:t>
            </a:r>
            <a:r>
              <a:rPr lang="en-US" altLang="ko-KR" dirty="0" smtClean="0"/>
              <a:t>.</a:t>
            </a:r>
            <a:endParaRPr lang="ko-KR" altLang="en-US" dirty="0"/>
          </a:p>
        </p:txBody>
      </p:sp>
      <p:sp>
        <p:nvSpPr>
          <p:cNvPr id="3" name="내용 개체 틀 2"/>
          <p:cNvSpPr>
            <a:spLocks noGrp="1"/>
          </p:cNvSpPr>
          <p:nvPr>
            <p:ph idx="1"/>
          </p:nvPr>
        </p:nvSpPr>
        <p:spPr>
          <a:xfrm>
            <a:off x="214282" y="1600200"/>
            <a:ext cx="8715436" cy="4525963"/>
          </a:xfrm>
        </p:spPr>
        <p:txBody>
          <a:bodyPr>
            <a:normAutofit lnSpcReduction="10000"/>
          </a:bodyPr>
          <a:lstStyle/>
          <a:p>
            <a:pPr>
              <a:buNone/>
            </a:pPr>
            <a:r>
              <a:rPr lang="ko-KR" altLang="en-US" dirty="0" smtClean="0"/>
              <a:t>죄인이 하나님을 버리기로 선택하면</a:t>
            </a:r>
            <a:r>
              <a:rPr lang="en-US" altLang="ko-KR" dirty="0" smtClean="0"/>
              <a:t>,</a:t>
            </a:r>
          </a:p>
          <a:p>
            <a:pPr>
              <a:buNone/>
            </a:pPr>
            <a:r>
              <a:rPr lang="ko-KR" altLang="en-US" dirty="0" smtClean="0"/>
              <a:t>하나님은 그 선택을 존중하여</a:t>
            </a:r>
            <a:endParaRPr lang="en-US" altLang="ko-KR" dirty="0" smtClean="0"/>
          </a:p>
          <a:p>
            <a:pPr>
              <a:buNone/>
            </a:pPr>
            <a:r>
              <a:rPr lang="ko-KR" altLang="en-US" dirty="0" smtClean="0"/>
              <a:t>자기를 버린 죄인을 당분간 버려두신다</a:t>
            </a:r>
            <a:r>
              <a:rPr lang="en-US" altLang="ko-KR" dirty="0" smtClean="0"/>
              <a:t>.</a:t>
            </a:r>
          </a:p>
          <a:p>
            <a:pPr>
              <a:buNone/>
            </a:pPr>
            <a:r>
              <a:rPr lang="en-US" altLang="ko-KR" dirty="0" smtClean="0"/>
              <a:t>(</a:t>
            </a:r>
            <a:r>
              <a:rPr lang="ko-KR" altLang="en-US" dirty="0" smtClean="0"/>
              <a:t>당신의 보호를 거두심</a:t>
            </a:r>
            <a:r>
              <a:rPr lang="en-US" altLang="ko-KR" dirty="0" smtClean="0"/>
              <a:t>, </a:t>
            </a:r>
            <a:r>
              <a:rPr lang="ko-KR" altLang="en-US" dirty="0" smtClean="0"/>
              <a:t>죄인이 거부하기 때문</a:t>
            </a:r>
            <a:r>
              <a:rPr lang="en-US" altLang="ko-KR" dirty="0" smtClean="0"/>
              <a:t>)</a:t>
            </a:r>
          </a:p>
          <a:p>
            <a:pPr>
              <a:buNone/>
            </a:pPr>
            <a:endParaRPr lang="en-US" altLang="ko-KR" dirty="0" smtClean="0"/>
          </a:p>
          <a:p>
            <a:pPr>
              <a:buNone/>
            </a:pPr>
            <a:r>
              <a:rPr lang="ko-KR" altLang="en-US" dirty="0" smtClean="0"/>
              <a:t>그리고 죄인이 다음의 선택을 할 때까지 </a:t>
            </a:r>
            <a:endParaRPr lang="en-US" altLang="ko-KR" dirty="0" smtClean="0"/>
          </a:p>
          <a:p>
            <a:pPr>
              <a:buNone/>
            </a:pPr>
            <a:r>
              <a:rPr lang="ko-KR" altLang="en-US" dirty="0" smtClean="0"/>
              <a:t>다시 방문하시기를 </a:t>
            </a:r>
            <a:endParaRPr lang="en-US" altLang="ko-KR" dirty="0" smtClean="0"/>
          </a:p>
          <a:p>
            <a:pPr>
              <a:buNone/>
            </a:pPr>
            <a:r>
              <a:rPr lang="ko-KR" altLang="en-US" dirty="0" smtClean="0"/>
              <a:t>인내하시며 눈물로 기다리신다</a:t>
            </a:r>
            <a:r>
              <a:rPr lang="en-US" altLang="ko-KR" dirty="0" smtClean="0"/>
              <a:t>. </a:t>
            </a:r>
            <a:endParaRPr lang="ko-KR" alt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flipV="1">
            <a:off x="457200" y="214290"/>
            <a:ext cx="8229600" cy="60348"/>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14290"/>
            <a:ext cx="8715436" cy="6429420"/>
          </a:xfrm>
        </p:spPr>
        <p:txBody>
          <a:bodyPr/>
          <a:lstStyle/>
          <a:p>
            <a:pPr>
              <a:buNone/>
            </a:pPr>
            <a:r>
              <a:rPr lang="ko-KR" altLang="en-US" dirty="0"/>
              <a:t>시</a:t>
            </a:r>
            <a:r>
              <a:rPr lang="en-US" altLang="ko-KR" dirty="0"/>
              <a:t>81:8 </a:t>
            </a:r>
            <a:r>
              <a:rPr lang="ko-KR" altLang="en-US" dirty="0"/>
              <a:t>내 백성이여 들으라</a:t>
            </a:r>
            <a:r>
              <a:rPr lang="en-US" altLang="ko-KR" dirty="0"/>
              <a:t>, </a:t>
            </a:r>
            <a:r>
              <a:rPr lang="ko-KR" altLang="en-US" dirty="0"/>
              <a:t>내가 네게 증거 </a:t>
            </a:r>
            <a:endParaRPr lang="en-US" altLang="ko-KR" dirty="0" smtClean="0"/>
          </a:p>
          <a:p>
            <a:pPr>
              <a:buNone/>
            </a:pPr>
            <a:r>
              <a:rPr lang="ko-KR" altLang="en-US" dirty="0" smtClean="0"/>
              <a:t> 하리라</a:t>
            </a:r>
            <a:r>
              <a:rPr lang="en-US" altLang="ko-KR" dirty="0"/>
              <a:t>. </a:t>
            </a:r>
            <a:r>
              <a:rPr lang="ko-KR" altLang="en-US" dirty="0"/>
              <a:t>이스라엘이여 </a:t>
            </a:r>
            <a:r>
              <a:rPr lang="ko-KR" altLang="en-US" b="1" u="sng" dirty="0"/>
              <a:t>내게 듣기를 원하노라</a:t>
            </a:r>
            <a:r>
              <a:rPr lang="en-US" altLang="ko-KR" dirty="0"/>
              <a:t>.</a:t>
            </a:r>
            <a:endParaRPr lang="ko-KR" altLang="en-US" dirty="0"/>
          </a:p>
          <a:p>
            <a:pPr>
              <a:buNone/>
            </a:pPr>
            <a:endParaRPr lang="en-US" altLang="ko-KR" dirty="0" smtClean="0"/>
          </a:p>
          <a:p>
            <a:pPr>
              <a:buNone/>
            </a:pPr>
            <a:r>
              <a:rPr lang="ko-KR" altLang="en-US" dirty="0" smtClean="0"/>
              <a:t>시</a:t>
            </a:r>
            <a:r>
              <a:rPr lang="en-US" altLang="ko-KR" dirty="0"/>
              <a:t>81:9 </a:t>
            </a:r>
            <a:r>
              <a:rPr lang="ko-KR" altLang="en-US" dirty="0"/>
              <a:t>너희 중에 다른 신을 두지 말며 </a:t>
            </a:r>
            <a:endParaRPr lang="en-US" altLang="ko-KR" dirty="0" smtClean="0"/>
          </a:p>
          <a:p>
            <a:pPr>
              <a:buNone/>
            </a:pPr>
            <a:r>
              <a:rPr lang="ko-KR" altLang="en-US" dirty="0" smtClean="0"/>
              <a:t>    이방 신에게 </a:t>
            </a:r>
            <a:r>
              <a:rPr lang="ko-KR" altLang="en-US" dirty="0"/>
              <a:t>절하지 말지어다</a:t>
            </a:r>
            <a:r>
              <a:rPr lang="en-US" altLang="ko-KR" dirty="0"/>
              <a:t>.</a:t>
            </a:r>
          </a:p>
          <a:p>
            <a:pPr>
              <a:buNone/>
            </a:pPr>
            <a:endParaRPr lang="en-US" altLang="ko-KR" dirty="0" smtClean="0"/>
          </a:p>
          <a:p>
            <a:pPr>
              <a:buNone/>
            </a:pPr>
            <a:r>
              <a:rPr lang="ko-KR" altLang="en-US" dirty="0" smtClean="0"/>
              <a:t>시</a:t>
            </a:r>
            <a:r>
              <a:rPr lang="en-US" altLang="ko-KR" dirty="0"/>
              <a:t>81:10 </a:t>
            </a:r>
            <a:r>
              <a:rPr lang="ko-KR" altLang="en-US" dirty="0"/>
              <a:t>나는 너를 </a:t>
            </a:r>
            <a:r>
              <a:rPr lang="ko-KR" altLang="en-US" dirty="0" err="1"/>
              <a:t>애굽</a:t>
            </a:r>
            <a:r>
              <a:rPr lang="ko-KR" altLang="en-US" dirty="0"/>
              <a:t> 땅에서 인도하여 낸 </a:t>
            </a:r>
            <a:endParaRPr lang="en-US" altLang="ko-KR" dirty="0" smtClean="0"/>
          </a:p>
          <a:p>
            <a:pPr>
              <a:buNone/>
            </a:pPr>
            <a:r>
              <a:rPr lang="ko-KR" altLang="en-US" dirty="0" smtClean="0"/>
              <a:t>  여호와 </a:t>
            </a:r>
            <a:r>
              <a:rPr lang="ko-KR" altLang="en-US" dirty="0"/>
              <a:t>네 하나님이니 네 입을 넓게 열라 </a:t>
            </a:r>
            <a:endParaRPr lang="en-US" altLang="ko-KR" dirty="0" smtClean="0"/>
          </a:p>
          <a:p>
            <a:pPr>
              <a:buNone/>
            </a:pPr>
            <a:r>
              <a:rPr lang="ko-KR" altLang="en-US" dirty="0" smtClean="0"/>
              <a:t>  내가 </a:t>
            </a:r>
            <a:r>
              <a:rPr lang="ko-KR" altLang="en-US" dirty="0"/>
              <a:t>채우리라 하였으나</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ko-KR" altLang="en-US" sz="3600" dirty="0"/>
              <a:t>시</a:t>
            </a:r>
            <a:r>
              <a:rPr lang="en-US" altLang="ko-KR" sz="3600" dirty="0"/>
              <a:t>81:11 </a:t>
            </a:r>
            <a:r>
              <a:rPr lang="ko-KR" altLang="en-US" sz="3600" dirty="0"/>
              <a:t>내 백성이 </a:t>
            </a:r>
            <a:r>
              <a:rPr lang="ko-KR" altLang="en-US" sz="3600" u="sng" dirty="0"/>
              <a:t>내 소리를 듣지 아니하며</a:t>
            </a:r>
            <a:r>
              <a:rPr lang="ko-KR" altLang="en-US" sz="3600" dirty="0"/>
              <a:t> </a:t>
            </a:r>
            <a:endParaRPr lang="en-US" altLang="ko-KR" sz="3600" dirty="0" smtClean="0"/>
          </a:p>
          <a:p>
            <a:pPr>
              <a:buNone/>
            </a:pPr>
            <a:r>
              <a:rPr lang="en-US" altLang="ko-KR" sz="3600" dirty="0" smtClean="0"/>
              <a:t>    </a:t>
            </a:r>
            <a:r>
              <a:rPr lang="ko-KR" altLang="en-US" sz="3600" dirty="0" smtClean="0"/>
              <a:t>이스라엘이 </a:t>
            </a:r>
            <a:r>
              <a:rPr lang="ko-KR" altLang="en-US" sz="3600" dirty="0"/>
              <a:t>나를 </a:t>
            </a:r>
            <a:r>
              <a:rPr lang="ko-KR" altLang="en-US" sz="3600" b="1" dirty="0">
                <a:solidFill>
                  <a:srgbClr val="FF0000"/>
                </a:solidFill>
              </a:rPr>
              <a:t>원치 아니하였도다</a:t>
            </a:r>
            <a:r>
              <a:rPr lang="en-US" altLang="ko-KR" sz="3600" b="1" dirty="0">
                <a:solidFill>
                  <a:srgbClr val="FF0000"/>
                </a:solidFill>
              </a:rPr>
              <a:t>.</a:t>
            </a:r>
            <a:endParaRPr lang="ko-KR" altLang="en-US" sz="3600" dirty="0">
              <a:solidFill>
                <a:srgbClr val="FF0000"/>
              </a:solidFill>
            </a:endParaRPr>
          </a:p>
          <a:p>
            <a:pPr>
              <a:buNone/>
            </a:pPr>
            <a:endParaRPr lang="en-US" altLang="ko-KR" sz="3600" dirty="0" smtClean="0"/>
          </a:p>
          <a:p>
            <a:pPr>
              <a:buNone/>
            </a:pPr>
            <a:r>
              <a:rPr lang="ko-KR" altLang="en-US" sz="3600" dirty="0" smtClean="0"/>
              <a:t>시</a:t>
            </a:r>
            <a:r>
              <a:rPr lang="en-US" altLang="ko-KR" sz="3600" dirty="0"/>
              <a:t>81:12 </a:t>
            </a:r>
            <a:r>
              <a:rPr lang="ko-KR" altLang="en-US" sz="3600" dirty="0"/>
              <a:t>그러므로 내가 그 마음의 </a:t>
            </a:r>
            <a:r>
              <a:rPr lang="ko-KR" altLang="en-US" sz="3600" dirty="0" err="1"/>
              <a:t>강팍한</a:t>
            </a:r>
            <a:r>
              <a:rPr lang="ko-KR" altLang="en-US" sz="3600" dirty="0"/>
              <a:t> </a:t>
            </a:r>
            <a:r>
              <a:rPr lang="ko-KR" altLang="en-US" sz="3600" dirty="0" smtClean="0"/>
              <a:t>대</a:t>
            </a:r>
            <a:endParaRPr lang="en-US" altLang="ko-KR" sz="3600" dirty="0" smtClean="0"/>
          </a:p>
          <a:p>
            <a:pPr>
              <a:buNone/>
            </a:pPr>
            <a:r>
              <a:rPr lang="en-US" altLang="ko-KR" sz="3600" dirty="0" smtClean="0"/>
              <a:t>  </a:t>
            </a:r>
            <a:r>
              <a:rPr lang="ko-KR" altLang="en-US" sz="3600" dirty="0" smtClean="0"/>
              <a:t>로 </a:t>
            </a:r>
            <a:r>
              <a:rPr lang="ko-KR" altLang="en-US" sz="3600" b="1" u="sng" dirty="0">
                <a:solidFill>
                  <a:srgbClr val="FF0000"/>
                </a:solidFill>
              </a:rPr>
              <a:t>버려 두어</a:t>
            </a:r>
            <a:r>
              <a:rPr lang="ko-KR" altLang="en-US" sz="3600" b="1" dirty="0">
                <a:solidFill>
                  <a:srgbClr val="FF0000"/>
                </a:solidFill>
              </a:rPr>
              <a:t> </a:t>
            </a:r>
            <a:r>
              <a:rPr lang="ko-KR" altLang="en-US" sz="3600" dirty="0"/>
              <a:t>그 임의대로 </a:t>
            </a:r>
            <a:r>
              <a:rPr lang="ko-KR" altLang="en-US" sz="3600" dirty="0" err="1"/>
              <a:t>행케</a:t>
            </a:r>
            <a:r>
              <a:rPr lang="ko-KR" altLang="en-US" sz="3600" dirty="0"/>
              <a:t> 하였도다</a:t>
            </a:r>
            <a:r>
              <a:rPr lang="en-US" altLang="ko-KR" sz="3600" dirty="0"/>
              <a:t>.</a:t>
            </a:r>
            <a:endParaRPr lang="ko-KR" altLang="en-US" sz="3600" dirty="0"/>
          </a:p>
          <a:p>
            <a:pPr>
              <a:buNone/>
            </a:pPr>
            <a:endParaRPr lang="en-US" altLang="ko-KR" sz="3600" dirty="0" smtClean="0"/>
          </a:p>
          <a:p>
            <a:pPr>
              <a:buNone/>
            </a:pPr>
            <a:r>
              <a:rPr lang="ko-KR" altLang="en-US" sz="3600" dirty="0" smtClean="0"/>
              <a:t>시</a:t>
            </a:r>
            <a:r>
              <a:rPr lang="en-US" altLang="ko-KR" sz="3600" dirty="0"/>
              <a:t>81:13 </a:t>
            </a:r>
            <a:r>
              <a:rPr lang="ko-KR" altLang="en-US" sz="3600" dirty="0"/>
              <a:t>내 백성이 나를 청종하며 </a:t>
            </a:r>
            <a:endParaRPr lang="en-US" altLang="ko-KR" sz="3600" dirty="0" smtClean="0"/>
          </a:p>
          <a:p>
            <a:pPr>
              <a:buNone/>
            </a:pPr>
            <a:r>
              <a:rPr lang="en-US" altLang="ko-KR" sz="3600" dirty="0" smtClean="0"/>
              <a:t>   </a:t>
            </a:r>
            <a:r>
              <a:rPr lang="ko-KR" altLang="en-US" sz="3600" dirty="0" smtClean="0"/>
              <a:t>이스라엘이 </a:t>
            </a:r>
            <a:r>
              <a:rPr lang="ko-KR" altLang="en-US" sz="3600" dirty="0"/>
              <a:t>내 도 행하기를 </a:t>
            </a:r>
            <a:r>
              <a:rPr lang="ko-KR" altLang="en-US" sz="3600" b="1" u="sng" dirty="0">
                <a:solidFill>
                  <a:schemeClr val="tx2"/>
                </a:solidFill>
              </a:rPr>
              <a:t>원하노라</a:t>
            </a:r>
            <a:r>
              <a:rPr lang="en-US" altLang="ko-KR" sz="3600" b="1" u="sng" dirty="0" smtClean="0"/>
              <a:t>.</a:t>
            </a:r>
          </a:p>
          <a:p>
            <a:pPr>
              <a:buNone/>
            </a:pPr>
            <a:r>
              <a:rPr lang="en-US" altLang="ko-KR" sz="3600" dirty="0" smtClean="0"/>
              <a:t>                   **********</a:t>
            </a:r>
          </a:p>
          <a:p>
            <a:pPr>
              <a:buNone/>
            </a:pPr>
            <a:r>
              <a:rPr lang="ko-KR" altLang="en-US" sz="3600" b="1" dirty="0" smtClean="0"/>
              <a:t> </a:t>
            </a:r>
            <a:r>
              <a:rPr lang="ko-KR" altLang="en-US" sz="3600" b="1" u="sng" dirty="0" smtClean="0"/>
              <a:t>백성이 거부 </a:t>
            </a:r>
            <a:r>
              <a:rPr lang="en-US" altLang="ko-KR" sz="3600" b="1" u="sng" dirty="0" smtClean="0">
                <a:sym typeface="Wingdings" pitchFamily="2" charset="2"/>
              </a:rPr>
              <a:t></a:t>
            </a:r>
            <a:r>
              <a:rPr lang="en-US" altLang="ko-KR" sz="3600" b="1" u="sng" dirty="0" smtClean="0"/>
              <a:t> </a:t>
            </a:r>
            <a:r>
              <a:rPr lang="ko-KR" altLang="en-US" sz="3600" b="1" u="sng" dirty="0" smtClean="0"/>
              <a:t>버려두심</a:t>
            </a:r>
            <a:r>
              <a:rPr lang="en-US" altLang="ko-KR" sz="3600" b="1" u="sng" dirty="0" smtClean="0"/>
              <a:t> </a:t>
            </a:r>
            <a:r>
              <a:rPr lang="en-US" altLang="ko-KR" sz="3600" b="1" u="sng" dirty="0" smtClean="0">
                <a:sym typeface="Wingdings" pitchFamily="2" charset="2"/>
              </a:rPr>
              <a:t></a:t>
            </a:r>
            <a:r>
              <a:rPr lang="ko-KR" altLang="en-US" sz="3600" b="1" u="sng" dirty="0" smtClean="0">
                <a:sym typeface="Wingdings" pitchFamily="2" charset="2"/>
              </a:rPr>
              <a:t> 아직도</a:t>
            </a:r>
            <a:r>
              <a:rPr lang="ko-KR" altLang="en-US" sz="3600" b="1" u="sng" dirty="0" smtClean="0"/>
              <a:t> 원하심</a:t>
            </a:r>
            <a:endParaRPr lang="en-US" altLang="ko-KR" sz="3600" b="1" u="sng" dirty="0" smtClean="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785794"/>
            <a:ext cx="8229600" cy="5340369"/>
          </a:xfrm>
        </p:spPr>
        <p:txBody>
          <a:bodyPr>
            <a:normAutofit/>
          </a:bodyPr>
          <a:lstStyle/>
          <a:p>
            <a:pPr>
              <a:buNone/>
            </a:pPr>
            <a:r>
              <a:rPr lang="ko-KR" altLang="en-US" sz="4000" dirty="0"/>
              <a:t>시</a:t>
            </a:r>
            <a:r>
              <a:rPr lang="en-US" altLang="ko-KR" sz="4000" dirty="0"/>
              <a:t>81:14 </a:t>
            </a:r>
            <a:r>
              <a:rPr lang="ko-KR" altLang="en-US" sz="4000" u="sng" dirty="0"/>
              <a:t>그리하면</a:t>
            </a:r>
            <a:r>
              <a:rPr lang="ko-KR" altLang="en-US" sz="4000" dirty="0"/>
              <a:t> 내가 속히 저희 </a:t>
            </a:r>
            <a:endParaRPr lang="en-US" altLang="ko-KR" sz="4000" dirty="0" smtClean="0"/>
          </a:p>
          <a:p>
            <a:pPr>
              <a:buNone/>
            </a:pPr>
            <a:r>
              <a:rPr lang="en-US" altLang="ko-KR" sz="4000" dirty="0" smtClean="0"/>
              <a:t>  </a:t>
            </a:r>
            <a:r>
              <a:rPr lang="ko-KR" altLang="en-US" sz="4000" dirty="0" smtClean="0"/>
              <a:t>원수를 </a:t>
            </a:r>
            <a:r>
              <a:rPr lang="ko-KR" altLang="en-US" sz="4000" dirty="0"/>
              <a:t>제어하며 내 손을 돌려 </a:t>
            </a:r>
            <a:endParaRPr lang="en-US" altLang="ko-KR" sz="4000" dirty="0" smtClean="0"/>
          </a:p>
          <a:p>
            <a:pPr>
              <a:buNone/>
            </a:pPr>
            <a:r>
              <a:rPr lang="en-US" altLang="ko-KR" sz="4000" dirty="0"/>
              <a:t> </a:t>
            </a:r>
            <a:r>
              <a:rPr lang="en-US" altLang="ko-KR" sz="4000" dirty="0" smtClean="0"/>
              <a:t>  </a:t>
            </a:r>
            <a:r>
              <a:rPr lang="ko-KR" altLang="en-US" sz="4000" dirty="0" smtClean="0"/>
              <a:t>저희 </a:t>
            </a:r>
            <a:r>
              <a:rPr lang="ko-KR" altLang="en-US" sz="4000" dirty="0"/>
              <a:t>대적을 </a:t>
            </a:r>
            <a:r>
              <a:rPr lang="ko-KR" altLang="en-US" sz="4000" dirty="0" smtClean="0"/>
              <a:t>치리니</a:t>
            </a:r>
            <a:r>
              <a:rPr lang="en-US" altLang="ko-KR" sz="4000" dirty="0" smtClean="0"/>
              <a:t>(</a:t>
            </a:r>
            <a:r>
              <a:rPr lang="ko-KR" altLang="en-US" sz="4000" dirty="0" smtClean="0"/>
              <a:t>선택하면</a:t>
            </a:r>
            <a:r>
              <a:rPr lang="en-US" altLang="ko-KR" sz="4000" dirty="0" smtClean="0"/>
              <a:t>)</a:t>
            </a:r>
            <a:endParaRPr lang="ko-KR" altLang="en-US" sz="4000" dirty="0"/>
          </a:p>
          <a:p>
            <a:pPr>
              <a:buNone/>
            </a:pPr>
            <a:endParaRPr lang="en-US" altLang="ko-KR" sz="4000" dirty="0" smtClean="0"/>
          </a:p>
          <a:p>
            <a:pPr>
              <a:buNone/>
            </a:pPr>
            <a:r>
              <a:rPr lang="ko-KR" altLang="en-US" sz="4000" dirty="0" smtClean="0"/>
              <a:t>시</a:t>
            </a:r>
            <a:r>
              <a:rPr lang="en-US" altLang="ko-KR" sz="4000" dirty="0"/>
              <a:t>81:15 </a:t>
            </a:r>
            <a:r>
              <a:rPr lang="ko-KR" altLang="en-US" sz="4000" dirty="0"/>
              <a:t>여호와를 한하는 자는 </a:t>
            </a:r>
            <a:endParaRPr lang="en-US" altLang="ko-KR" sz="4000" dirty="0" smtClean="0"/>
          </a:p>
          <a:p>
            <a:pPr>
              <a:buNone/>
            </a:pPr>
            <a:r>
              <a:rPr lang="ko-KR" altLang="en-US" sz="4000" dirty="0" smtClean="0"/>
              <a:t> 저에게 </a:t>
            </a:r>
            <a:r>
              <a:rPr lang="ko-KR" altLang="en-US" sz="4000" dirty="0"/>
              <a:t>복종하는 체 할지라도 </a:t>
            </a:r>
            <a:endParaRPr lang="en-US" altLang="ko-KR" sz="4000" dirty="0" smtClean="0"/>
          </a:p>
          <a:p>
            <a:pPr>
              <a:buNone/>
            </a:pPr>
            <a:r>
              <a:rPr lang="ko-KR" altLang="en-US" sz="4000" dirty="0" smtClean="0"/>
              <a:t> 저희 시대는 </a:t>
            </a:r>
            <a:r>
              <a:rPr lang="ko-KR" altLang="en-US" sz="4000" dirty="0"/>
              <a:t>영원히 </a:t>
            </a:r>
            <a:r>
              <a:rPr lang="ko-KR" altLang="en-US" sz="4000" dirty="0" smtClean="0"/>
              <a:t>계속하리라</a:t>
            </a:r>
            <a:r>
              <a:rPr lang="en-US" altLang="ko-KR" sz="4000" dirty="0" smtClean="0"/>
              <a:t>.</a:t>
            </a:r>
            <a:endParaRPr lang="ko-KR" altLang="en-US" sz="4000" dirty="0"/>
          </a:p>
          <a:p>
            <a:pPr>
              <a:buNone/>
            </a:pPr>
            <a:endParaRPr lang="ko-KR" alt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85720" y="857232"/>
            <a:ext cx="8643998" cy="5500726"/>
          </a:xfrm>
        </p:spPr>
        <p:txBody>
          <a:bodyPr>
            <a:normAutofit/>
          </a:bodyPr>
          <a:lstStyle/>
          <a:p>
            <a:pPr>
              <a:buNone/>
            </a:pPr>
            <a:r>
              <a:rPr lang="ko-KR" altLang="en-US" dirty="0" err="1" smtClean="0"/>
              <a:t>딤전</a:t>
            </a:r>
            <a:r>
              <a:rPr lang="en-US" altLang="ko-KR" dirty="0" smtClean="0"/>
              <a:t>1:19 </a:t>
            </a:r>
            <a:r>
              <a:rPr lang="ko-KR" altLang="en-US" dirty="0" smtClean="0"/>
              <a:t>믿음과 착한 양심을 가지라 어떤 </a:t>
            </a:r>
            <a:endParaRPr lang="en-US" altLang="ko-KR" dirty="0" smtClean="0"/>
          </a:p>
          <a:p>
            <a:pPr>
              <a:buNone/>
            </a:pPr>
            <a:r>
              <a:rPr lang="ko-KR" altLang="en-US" dirty="0" smtClean="0"/>
              <a:t>이들이 이 </a:t>
            </a:r>
            <a:r>
              <a:rPr lang="ko-KR" altLang="en-US" b="1" dirty="0" smtClean="0">
                <a:solidFill>
                  <a:srgbClr val="FF0000"/>
                </a:solidFill>
              </a:rPr>
              <a:t>양심을 버렸고 </a:t>
            </a:r>
            <a:endParaRPr lang="en-US" altLang="ko-KR" b="1" dirty="0" smtClean="0">
              <a:solidFill>
                <a:srgbClr val="FF0000"/>
              </a:solidFill>
            </a:endParaRPr>
          </a:p>
          <a:p>
            <a:pPr>
              <a:buNone/>
            </a:pPr>
            <a:r>
              <a:rPr lang="ko-KR" altLang="en-US" dirty="0" smtClean="0"/>
              <a:t>그 믿음에 관하여는 파선하였느니라</a:t>
            </a:r>
          </a:p>
          <a:p>
            <a:pPr>
              <a:buNone/>
            </a:pPr>
            <a:endParaRPr lang="ko-KR" altLang="en-US" dirty="0" smtClean="0"/>
          </a:p>
          <a:p>
            <a:pPr>
              <a:buNone/>
            </a:pPr>
            <a:r>
              <a:rPr lang="ko-KR" altLang="en-US" dirty="0" err="1" smtClean="0"/>
              <a:t>딤전</a:t>
            </a:r>
            <a:r>
              <a:rPr lang="en-US" altLang="ko-KR" dirty="0" smtClean="0"/>
              <a:t>1:20 </a:t>
            </a:r>
            <a:r>
              <a:rPr lang="ko-KR" altLang="en-US" dirty="0" smtClean="0"/>
              <a:t>그 가운데 </a:t>
            </a:r>
            <a:r>
              <a:rPr lang="ko-KR" altLang="en-US" dirty="0" err="1" smtClean="0"/>
              <a:t>후메내오와</a:t>
            </a:r>
            <a:r>
              <a:rPr lang="ko-KR" altLang="en-US" dirty="0" smtClean="0"/>
              <a:t> </a:t>
            </a:r>
            <a:r>
              <a:rPr lang="ko-KR" altLang="en-US" dirty="0" err="1" smtClean="0"/>
              <a:t>알렉산더가</a:t>
            </a:r>
            <a:r>
              <a:rPr lang="ko-KR" altLang="en-US" dirty="0" smtClean="0"/>
              <a:t> </a:t>
            </a:r>
            <a:endParaRPr lang="en-US" altLang="ko-KR" dirty="0" smtClean="0"/>
          </a:p>
          <a:p>
            <a:pPr>
              <a:buNone/>
            </a:pPr>
            <a:r>
              <a:rPr lang="ko-KR" altLang="en-US" dirty="0" smtClean="0"/>
              <a:t>있으니 내가 </a:t>
            </a:r>
            <a:r>
              <a:rPr lang="ko-KR" altLang="en-US" b="1" dirty="0" smtClean="0">
                <a:solidFill>
                  <a:srgbClr val="FF0000"/>
                </a:solidFill>
              </a:rPr>
              <a:t>사단에게 내어 준 </a:t>
            </a:r>
            <a:r>
              <a:rPr lang="ko-KR" altLang="en-US" dirty="0" smtClean="0">
                <a:solidFill>
                  <a:srgbClr val="FF0000"/>
                </a:solidFill>
              </a:rPr>
              <a:t>것</a:t>
            </a:r>
            <a:r>
              <a:rPr lang="ko-KR" altLang="en-US" dirty="0" smtClean="0"/>
              <a:t>은 저희로 </a:t>
            </a:r>
            <a:endParaRPr lang="en-US" altLang="ko-KR" dirty="0" smtClean="0"/>
          </a:p>
          <a:p>
            <a:pPr>
              <a:buNone/>
            </a:pPr>
            <a:r>
              <a:rPr lang="ko-KR" altLang="en-US" dirty="0" smtClean="0"/>
              <a:t>징계를 받아 훼방하지 말게 하려 함이니라</a:t>
            </a:r>
            <a:r>
              <a:rPr lang="en-US" altLang="ko-KR" dirty="0" smtClean="0"/>
              <a:t>.</a:t>
            </a:r>
          </a:p>
          <a:p>
            <a:pPr>
              <a:buNone/>
            </a:pPr>
            <a:r>
              <a:rPr lang="en-US" altLang="ko-KR" dirty="0" smtClean="0"/>
              <a:t>                </a:t>
            </a:r>
          </a:p>
          <a:p>
            <a:pPr>
              <a:buNone/>
            </a:pPr>
            <a:r>
              <a:rPr lang="ko-KR" altLang="en-US" sz="4000" b="1" dirty="0" smtClean="0">
                <a:solidFill>
                  <a:srgbClr val="00B050"/>
                </a:solidFill>
              </a:rPr>
              <a:t>버리면 버려두신다</a:t>
            </a:r>
            <a:r>
              <a:rPr lang="en-US" altLang="ko-KR" sz="4000" b="1" dirty="0" smtClean="0">
                <a:solidFill>
                  <a:srgbClr val="00B050"/>
                </a:solidFill>
              </a:rPr>
              <a:t>!</a:t>
            </a:r>
            <a:r>
              <a:rPr lang="en-US" altLang="ko-KR" sz="4000" b="1" dirty="0" smtClean="0">
                <a:solidFill>
                  <a:srgbClr val="00B050"/>
                </a:solidFill>
                <a:sym typeface="Wingdings" pitchFamily="2" charset="2"/>
              </a:rPr>
              <a:t></a:t>
            </a:r>
            <a:r>
              <a:rPr lang="ko-KR" altLang="en-US" sz="4000" b="1" dirty="0" smtClean="0">
                <a:solidFill>
                  <a:srgbClr val="00B050"/>
                </a:solidFill>
                <a:sym typeface="Wingdings" pitchFamily="2" charset="2"/>
              </a:rPr>
              <a:t>벌받음을 허락</a:t>
            </a:r>
            <a:endParaRPr lang="ko-KR" altLang="en-US" sz="4000" b="1" dirty="0">
              <a:solidFill>
                <a:srgbClr val="00B050"/>
              </a:solidFill>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85720" y="214290"/>
            <a:ext cx="8643998" cy="6357982"/>
          </a:xfrm>
        </p:spPr>
        <p:txBody>
          <a:bodyPr/>
          <a:lstStyle/>
          <a:p>
            <a:pPr>
              <a:buNone/>
            </a:pPr>
            <a:endParaRPr lang="en-US" altLang="ko-KR" dirty="0" smtClean="0"/>
          </a:p>
          <a:p>
            <a:pPr>
              <a:buNone/>
            </a:pPr>
            <a:r>
              <a:rPr lang="en-US" altLang="ko-KR" dirty="0" smtClean="0"/>
              <a:t>[</a:t>
            </a:r>
            <a:r>
              <a:rPr lang="ko-KR" altLang="en-US" dirty="0"/>
              <a:t>마</a:t>
            </a:r>
            <a:r>
              <a:rPr lang="en-US" altLang="ko-KR" dirty="0"/>
              <a:t>23:37, </a:t>
            </a:r>
            <a:r>
              <a:rPr lang="ko-KR" altLang="en-US" dirty="0" err="1"/>
              <a:t>눅</a:t>
            </a:r>
            <a:r>
              <a:rPr lang="en-US" altLang="ko-KR" dirty="0"/>
              <a:t>13:34</a:t>
            </a:r>
            <a:r>
              <a:rPr lang="en-US" altLang="ko-KR" dirty="0" smtClean="0"/>
              <a:t>]</a:t>
            </a:r>
          </a:p>
          <a:p>
            <a:pPr>
              <a:buNone/>
            </a:pPr>
            <a:r>
              <a:rPr lang="ko-KR" altLang="en-US" dirty="0" smtClean="0"/>
              <a:t>           예루살렘아</a:t>
            </a:r>
            <a:r>
              <a:rPr lang="en-US" altLang="ko-KR" dirty="0"/>
              <a:t>, </a:t>
            </a:r>
            <a:r>
              <a:rPr lang="ko-KR" altLang="en-US" dirty="0" smtClean="0"/>
              <a:t>예루살렘아</a:t>
            </a:r>
            <a:r>
              <a:rPr lang="en-US" altLang="ko-KR" dirty="0" smtClean="0"/>
              <a:t>!</a:t>
            </a:r>
            <a:r>
              <a:rPr lang="ko-KR" altLang="en-US" dirty="0" smtClean="0"/>
              <a:t> </a:t>
            </a:r>
            <a:endParaRPr lang="en-US" altLang="ko-KR" dirty="0" smtClean="0"/>
          </a:p>
          <a:p>
            <a:pPr>
              <a:buNone/>
            </a:pPr>
            <a:r>
              <a:rPr lang="ko-KR" altLang="en-US" dirty="0" smtClean="0"/>
              <a:t>    선지자들을 </a:t>
            </a:r>
            <a:r>
              <a:rPr lang="ko-KR" altLang="en-US" dirty="0"/>
              <a:t>죽이고 네게 </a:t>
            </a:r>
            <a:r>
              <a:rPr lang="ko-KR" altLang="en-US" dirty="0" err="1" smtClean="0"/>
              <a:t>파송</a:t>
            </a:r>
            <a:r>
              <a:rPr lang="ko-KR" altLang="en-US" dirty="0" smtClean="0"/>
              <a:t> 된 </a:t>
            </a:r>
            <a:r>
              <a:rPr lang="ko-KR" altLang="en-US" dirty="0"/>
              <a:t>자들을 </a:t>
            </a:r>
            <a:endParaRPr lang="en-US" altLang="ko-KR" dirty="0" smtClean="0"/>
          </a:p>
          <a:p>
            <a:pPr>
              <a:buNone/>
            </a:pPr>
            <a:r>
              <a:rPr lang="ko-KR" altLang="en-US" dirty="0" smtClean="0"/>
              <a:t>                 돌로 </a:t>
            </a:r>
            <a:r>
              <a:rPr lang="ko-KR" altLang="en-US" dirty="0"/>
              <a:t>치는 </a:t>
            </a:r>
            <a:r>
              <a:rPr lang="ko-KR" altLang="en-US" dirty="0" smtClean="0"/>
              <a:t>자여</a:t>
            </a:r>
            <a:r>
              <a:rPr lang="en-US" altLang="ko-KR" dirty="0" smtClean="0"/>
              <a:t>!</a:t>
            </a:r>
            <a:r>
              <a:rPr lang="ko-KR" altLang="en-US" dirty="0" smtClean="0"/>
              <a:t>  </a:t>
            </a:r>
            <a:endParaRPr lang="en-US" altLang="ko-KR" dirty="0" smtClean="0"/>
          </a:p>
          <a:p>
            <a:pPr>
              <a:buNone/>
            </a:pPr>
            <a:r>
              <a:rPr lang="ko-KR" altLang="en-US" dirty="0" smtClean="0"/>
              <a:t>     암탉이 그 </a:t>
            </a:r>
            <a:r>
              <a:rPr lang="ko-KR" altLang="en-US" dirty="0"/>
              <a:t>새끼를 날개 아래 </a:t>
            </a:r>
            <a:r>
              <a:rPr lang="ko-KR" altLang="en-US" dirty="0" smtClean="0"/>
              <a:t>모음 같이 </a:t>
            </a:r>
            <a:endParaRPr lang="en-US" altLang="ko-KR" dirty="0" smtClean="0"/>
          </a:p>
          <a:p>
            <a:pPr>
              <a:buNone/>
            </a:pPr>
            <a:r>
              <a:rPr lang="ko-KR" altLang="en-US" dirty="0" smtClean="0"/>
              <a:t>         내가 </a:t>
            </a:r>
            <a:r>
              <a:rPr lang="ko-KR" altLang="en-US" dirty="0"/>
              <a:t>네 자녀를 모으려 한 일이 </a:t>
            </a:r>
            <a:endParaRPr lang="en-US" altLang="ko-KR" dirty="0" smtClean="0"/>
          </a:p>
          <a:p>
            <a:pPr>
              <a:buNone/>
            </a:pPr>
            <a:r>
              <a:rPr lang="en-US" altLang="ko-KR" dirty="0"/>
              <a:t> </a:t>
            </a:r>
            <a:r>
              <a:rPr lang="en-US" altLang="ko-KR" dirty="0" smtClean="0"/>
              <a:t>                   </a:t>
            </a:r>
            <a:r>
              <a:rPr lang="ko-KR" altLang="en-US" sz="3600" b="1" dirty="0" smtClean="0"/>
              <a:t>몇 </a:t>
            </a:r>
            <a:r>
              <a:rPr lang="ko-KR" altLang="en-US" sz="3600" b="1" dirty="0"/>
              <a:t>번이냐 </a:t>
            </a:r>
            <a:r>
              <a:rPr lang="en-US" altLang="ko-KR" sz="3600" b="1" dirty="0" smtClean="0"/>
              <a:t>!</a:t>
            </a:r>
          </a:p>
          <a:p>
            <a:pPr>
              <a:buNone/>
            </a:pPr>
            <a:r>
              <a:rPr lang="ko-KR" altLang="en-US" sz="3600" dirty="0" smtClean="0"/>
              <a:t>    그러나 </a:t>
            </a:r>
            <a:r>
              <a:rPr lang="ko-KR" altLang="en-US" sz="3600" b="1" dirty="0"/>
              <a:t>너희가 </a:t>
            </a:r>
            <a:r>
              <a:rPr lang="ko-KR" altLang="en-US" sz="3600" b="1" dirty="0">
                <a:solidFill>
                  <a:schemeClr val="tx2"/>
                </a:solidFill>
              </a:rPr>
              <a:t>원치 아니하였도다</a:t>
            </a:r>
            <a:r>
              <a:rPr lang="en-US" altLang="ko-KR" sz="3600" dirty="0"/>
              <a:t>.</a:t>
            </a:r>
            <a:endParaRPr lang="ko-KR" altLang="en-US" sz="3600" dirty="0"/>
          </a:p>
          <a:p>
            <a:pPr>
              <a:buNone/>
            </a:pPr>
            <a:endParaRPr lang="ko-KR" alt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85728"/>
            <a:ext cx="8929718" cy="6383351"/>
          </a:xfrm>
          <a:effectLst/>
        </p:spPr>
        <p:txBody>
          <a:bodyPr/>
          <a:lstStyle/>
          <a:p>
            <a:pPr>
              <a:buNone/>
            </a:pPr>
            <a:r>
              <a:rPr lang="en-US" altLang="ko-KR" dirty="0"/>
              <a:t>[</a:t>
            </a:r>
            <a:r>
              <a:rPr lang="ko-KR" altLang="en-US" dirty="0" err="1"/>
              <a:t>느</a:t>
            </a:r>
            <a:r>
              <a:rPr lang="en-US" altLang="ko-KR" dirty="0"/>
              <a:t>9:28</a:t>
            </a:r>
            <a:r>
              <a:rPr lang="en-US" altLang="ko-KR" dirty="0" smtClean="0"/>
              <a:t>]</a:t>
            </a:r>
          </a:p>
          <a:p>
            <a:pPr>
              <a:buNone/>
            </a:pPr>
            <a:r>
              <a:rPr lang="ko-KR" altLang="en-US" dirty="0" smtClean="0"/>
              <a:t>          </a:t>
            </a:r>
            <a:r>
              <a:rPr lang="ko-KR" altLang="en-US" sz="3600" dirty="0" smtClean="0"/>
              <a:t>저희가 </a:t>
            </a:r>
            <a:r>
              <a:rPr lang="ko-KR" altLang="en-US" sz="3600" dirty="0"/>
              <a:t>평강을 얻은 후에 </a:t>
            </a:r>
            <a:endParaRPr lang="en-US" altLang="ko-KR" sz="3600" dirty="0" smtClean="0"/>
          </a:p>
          <a:p>
            <a:pPr>
              <a:buNone/>
            </a:pPr>
            <a:r>
              <a:rPr lang="en-US" altLang="ko-KR" sz="3600" dirty="0"/>
              <a:t> </a:t>
            </a:r>
            <a:r>
              <a:rPr lang="en-US" altLang="ko-KR" sz="3600" dirty="0" smtClean="0"/>
              <a:t>   </a:t>
            </a:r>
            <a:r>
              <a:rPr lang="ko-KR" altLang="en-US" sz="3600" dirty="0" smtClean="0"/>
              <a:t>다시 </a:t>
            </a:r>
            <a:r>
              <a:rPr lang="ko-KR" altLang="en-US" sz="3600" dirty="0"/>
              <a:t>주 앞에서 악을 </a:t>
            </a:r>
            <a:r>
              <a:rPr lang="ko-KR" altLang="en-US" sz="3600" dirty="0" smtClean="0"/>
              <a:t>행하므로</a:t>
            </a:r>
            <a:endParaRPr lang="en-US" altLang="ko-KR" sz="3600" dirty="0" smtClean="0"/>
          </a:p>
          <a:p>
            <a:pPr>
              <a:buNone/>
            </a:pPr>
            <a:r>
              <a:rPr lang="en-US" altLang="ko-KR" sz="3600" dirty="0"/>
              <a:t> </a:t>
            </a:r>
            <a:r>
              <a:rPr lang="en-US" altLang="ko-KR" sz="3600" dirty="0" smtClean="0"/>
              <a:t> </a:t>
            </a:r>
            <a:r>
              <a:rPr lang="ko-KR" altLang="en-US" sz="3600" dirty="0" smtClean="0"/>
              <a:t>주께서 </a:t>
            </a:r>
            <a:r>
              <a:rPr lang="ko-KR" altLang="en-US" sz="3600" dirty="0"/>
              <a:t>그 대적의 손에 </a:t>
            </a:r>
            <a:r>
              <a:rPr lang="ko-KR" altLang="en-US" sz="3600" b="1" dirty="0">
                <a:solidFill>
                  <a:srgbClr val="C00000"/>
                </a:solidFill>
              </a:rPr>
              <a:t>버려 두사 </a:t>
            </a:r>
            <a:endParaRPr lang="en-US" altLang="ko-KR" sz="3600" b="1" dirty="0" smtClean="0">
              <a:solidFill>
                <a:srgbClr val="C00000"/>
              </a:solidFill>
            </a:endParaRPr>
          </a:p>
          <a:p>
            <a:pPr>
              <a:buNone/>
            </a:pPr>
            <a:r>
              <a:rPr lang="ko-KR" altLang="en-US" sz="3600" dirty="0" smtClean="0"/>
              <a:t>   대적에게 </a:t>
            </a:r>
            <a:r>
              <a:rPr lang="ko-KR" altLang="en-US" sz="3600" dirty="0"/>
              <a:t>제어를 받게 하시다가 </a:t>
            </a:r>
            <a:endParaRPr lang="en-US" altLang="ko-KR" sz="3600" dirty="0" smtClean="0"/>
          </a:p>
          <a:p>
            <a:pPr>
              <a:buNone/>
            </a:pPr>
            <a:r>
              <a:rPr lang="ko-KR" altLang="en-US" sz="3600" dirty="0" smtClean="0"/>
              <a:t>  저희가 </a:t>
            </a:r>
            <a:r>
              <a:rPr lang="ko-KR" altLang="en-US" sz="3600" dirty="0"/>
              <a:t>돌이켜서 주께 부르짖으매 </a:t>
            </a:r>
            <a:endParaRPr lang="en-US" altLang="ko-KR" sz="3600" dirty="0" smtClean="0"/>
          </a:p>
          <a:p>
            <a:pPr>
              <a:buNone/>
            </a:pPr>
            <a:r>
              <a:rPr lang="ko-KR" altLang="en-US" sz="3600" dirty="0" smtClean="0"/>
              <a:t>     주께서 </a:t>
            </a:r>
            <a:r>
              <a:rPr lang="ko-KR" altLang="en-US" sz="3600" dirty="0"/>
              <a:t>하늘에서 들으시고 </a:t>
            </a:r>
            <a:endParaRPr lang="en-US" altLang="ko-KR" sz="3600" dirty="0" smtClean="0"/>
          </a:p>
          <a:p>
            <a:pPr>
              <a:buNone/>
            </a:pPr>
            <a:r>
              <a:rPr lang="ko-KR" altLang="en-US" sz="3600" dirty="0" smtClean="0"/>
              <a:t> 여러 </a:t>
            </a:r>
            <a:r>
              <a:rPr lang="ko-KR" altLang="en-US" sz="3600" dirty="0"/>
              <a:t>번 긍휼을 발하사 건져내시고</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85720" y="214290"/>
            <a:ext cx="8643998" cy="6429420"/>
          </a:xfrm>
        </p:spPr>
        <p:txBody>
          <a:bodyPr>
            <a:normAutofit/>
          </a:bodyPr>
          <a:lstStyle/>
          <a:p>
            <a:pPr>
              <a:buNone/>
            </a:pPr>
            <a:r>
              <a:rPr lang="en-US" altLang="ko-KR" sz="4400" dirty="0" smtClean="0"/>
              <a:t>[</a:t>
            </a:r>
            <a:r>
              <a:rPr lang="ko-KR" altLang="en-US" sz="4400" dirty="0" smtClean="0"/>
              <a:t>호</a:t>
            </a:r>
            <a:r>
              <a:rPr lang="en-US" altLang="ko-KR" sz="4400" dirty="0" smtClean="0"/>
              <a:t>4:17]</a:t>
            </a:r>
            <a:r>
              <a:rPr lang="ko-KR" altLang="en-US" sz="4400" dirty="0" err="1" smtClean="0"/>
              <a:t>에브라임이</a:t>
            </a:r>
            <a:r>
              <a:rPr lang="ko-KR" altLang="en-US" sz="4400" dirty="0" smtClean="0"/>
              <a:t> 우상과 연합하였으니</a:t>
            </a:r>
            <a:r>
              <a:rPr lang="en-US" altLang="ko-KR" sz="4400" dirty="0" smtClean="0"/>
              <a:t>(</a:t>
            </a:r>
            <a:r>
              <a:rPr lang="ko-KR" altLang="en-US" sz="4400" dirty="0" smtClean="0"/>
              <a:t>하나님을 원치 않으니</a:t>
            </a:r>
            <a:r>
              <a:rPr lang="en-US" altLang="ko-KR" sz="4400" dirty="0" smtClean="0"/>
              <a:t>) </a:t>
            </a:r>
            <a:r>
              <a:rPr lang="ko-KR" altLang="en-US" sz="4400" b="1" u="sng" dirty="0" smtClean="0">
                <a:solidFill>
                  <a:schemeClr val="accent1"/>
                </a:solidFill>
              </a:rPr>
              <a:t>버려두라</a:t>
            </a:r>
            <a:r>
              <a:rPr lang="en-US" altLang="ko-KR" sz="4400" dirty="0" smtClean="0"/>
              <a:t>.</a:t>
            </a:r>
            <a:endParaRPr lang="ko-KR" altLang="en-US" sz="4400" dirty="0" smtClean="0"/>
          </a:p>
          <a:p>
            <a:pPr>
              <a:buNone/>
            </a:pPr>
            <a:endParaRPr lang="en-US" altLang="ko-KR" sz="4400" dirty="0" smtClean="0"/>
          </a:p>
          <a:p>
            <a:pPr>
              <a:buNone/>
            </a:pPr>
            <a:r>
              <a:rPr lang="en-US" altLang="ko-KR" sz="4400" dirty="0" smtClean="0"/>
              <a:t>[</a:t>
            </a:r>
            <a:r>
              <a:rPr lang="ko-KR" altLang="en-US" sz="4400" dirty="0" smtClean="0"/>
              <a:t>롬</a:t>
            </a:r>
            <a:r>
              <a:rPr lang="en-US" altLang="ko-KR" sz="4400" dirty="0" smtClean="0"/>
              <a:t>1:24]</a:t>
            </a:r>
            <a:r>
              <a:rPr lang="ko-KR" altLang="en-US" sz="4400" dirty="0" smtClean="0"/>
              <a:t>그러므로 하나님께서 저희를 마음의 정욕대로 더러움에 내어 </a:t>
            </a:r>
            <a:r>
              <a:rPr lang="ko-KR" altLang="en-US" sz="4400" b="1" u="sng" dirty="0" smtClean="0">
                <a:solidFill>
                  <a:schemeClr val="accent1"/>
                </a:solidFill>
              </a:rPr>
              <a:t>버려두사</a:t>
            </a:r>
            <a:r>
              <a:rPr lang="ko-KR" altLang="en-US" sz="4400" dirty="0" smtClean="0"/>
              <a:t> 저희 몸을 서로 욕되게 하셨으니</a:t>
            </a:r>
            <a:endParaRPr lang="ko-KR" altLang="en-US" sz="4400"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en-US" altLang="ko-KR" sz="4000" dirty="0" smtClean="0"/>
              <a:t>[</a:t>
            </a:r>
            <a:r>
              <a:rPr lang="ko-KR" altLang="en-US" sz="4000" dirty="0" smtClean="0"/>
              <a:t>롬</a:t>
            </a:r>
            <a:r>
              <a:rPr lang="en-US" altLang="ko-KR" sz="4000" dirty="0" smtClean="0"/>
              <a:t>1:26]</a:t>
            </a:r>
            <a:r>
              <a:rPr lang="ko-KR" altLang="en-US" sz="4000" dirty="0" smtClean="0"/>
              <a:t>이를 인하여 하나님께서 저희를 부끄러운 욕심에 내어 </a:t>
            </a:r>
            <a:r>
              <a:rPr lang="ko-KR" altLang="en-US" sz="4400" b="1" u="sng" dirty="0" smtClean="0">
                <a:solidFill>
                  <a:schemeClr val="accent1"/>
                </a:solidFill>
              </a:rPr>
              <a:t>버려두셨</a:t>
            </a:r>
            <a:r>
              <a:rPr lang="ko-KR" altLang="en-US" sz="4000" dirty="0" smtClean="0"/>
              <a:t>으니 곧 저희 여인들도 순리대로 쓸 것을 바꾸어 역리로 쓰며</a:t>
            </a:r>
          </a:p>
          <a:p>
            <a:pPr>
              <a:buNone/>
            </a:pPr>
            <a:endParaRPr lang="en-US" altLang="ko-KR" sz="4000" dirty="0" smtClean="0"/>
          </a:p>
          <a:p>
            <a:pPr>
              <a:buNone/>
            </a:pPr>
            <a:r>
              <a:rPr lang="en-US" altLang="ko-KR" sz="4000" dirty="0" smtClean="0"/>
              <a:t>[</a:t>
            </a:r>
            <a:r>
              <a:rPr lang="ko-KR" altLang="en-US" sz="4000" dirty="0" smtClean="0"/>
              <a:t>롬</a:t>
            </a:r>
            <a:r>
              <a:rPr lang="en-US" altLang="ko-KR" sz="4000" dirty="0" smtClean="0"/>
              <a:t>1:28]</a:t>
            </a:r>
            <a:r>
              <a:rPr lang="ko-KR" altLang="en-US" sz="4000" dirty="0" smtClean="0"/>
              <a:t>또한 저희가 마음에 하나님 두기를 싫어하매</a:t>
            </a:r>
            <a:r>
              <a:rPr lang="en-US" altLang="ko-KR" sz="4000" dirty="0" smtClean="0"/>
              <a:t>(</a:t>
            </a:r>
            <a:r>
              <a:rPr lang="ko-KR" altLang="en-US" sz="4000" dirty="0" smtClean="0"/>
              <a:t>원하지 않으매</a:t>
            </a:r>
            <a:r>
              <a:rPr lang="en-US" altLang="ko-KR" sz="4000" dirty="0" smtClean="0"/>
              <a:t>) </a:t>
            </a:r>
            <a:r>
              <a:rPr lang="ko-KR" altLang="en-US" sz="4000" dirty="0" smtClean="0"/>
              <a:t>하나님께서 저희를 그 상실한 마음대로 내어 </a:t>
            </a:r>
            <a:r>
              <a:rPr lang="ko-KR" altLang="en-US" sz="4400" b="1" u="sng" dirty="0" smtClean="0">
                <a:solidFill>
                  <a:schemeClr val="accent1"/>
                </a:solidFill>
              </a:rPr>
              <a:t>버려두사</a:t>
            </a:r>
            <a:r>
              <a:rPr lang="ko-KR" altLang="en-US" sz="4000" dirty="0" smtClean="0"/>
              <a:t> 합당치 못한 일을 하게 하셨으니</a:t>
            </a:r>
            <a:endParaRPr lang="ko-KR" alt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928670"/>
            <a:ext cx="8229600" cy="5643602"/>
          </a:xfrm>
        </p:spPr>
        <p:txBody>
          <a:bodyPr>
            <a:normAutofit/>
          </a:bodyPr>
          <a:lstStyle/>
          <a:p>
            <a:pPr>
              <a:buNone/>
            </a:pPr>
            <a:r>
              <a:rPr lang="ko-KR" altLang="en-US" u="sng" dirty="0" smtClean="0"/>
              <a:t>성령께서는 은혜의 시기가 마칠 때까지 </a:t>
            </a:r>
            <a:endParaRPr lang="en-US" altLang="ko-KR" u="sng" dirty="0" smtClean="0"/>
          </a:p>
          <a:p>
            <a:pPr>
              <a:buNone/>
            </a:pPr>
            <a:r>
              <a:rPr lang="ko-KR" altLang="en-US" u="sng" dirty="0" smtClean="0"/>
              <a:t>사람들에게 </a:t>
            </a:r>
            <a:endParaRPr lang="en-US" altLang="ko-KR" u="sng" dirty="0" smtClean="0"/>
          </a:p>
          <a:p>
            <a:pPr>
              <a:buNone/>
            </a:pPr>
            <a:r>
              <a:rPr lang="ko-KR" altLang="en-US" b="1" u="sng" dirty="0" smtClean="0"/>
              <a:t>생명의</a:t>
            </a:r>
            <a:r>
              <a:rPr lang="ko-KR" altLang="en-US" u="sng" dirty="0" smtClean="0"/>
              <a:t> </a:t>
            </a:r>
            <a:r>
              <a:rPr lang="ko-KR" altLang="en-US" b="1" u="sng" dirty="0" smtClean="0"/>
              <a:t>선물을 받으라고 탄원하신다</a:t>
            </a:r>
            <a:r>
              <a:rPr lang="en-US" altLang="ko-KR" b="1" u="sng" dirty="0" smtClean="0"/>
              <a:t>.</a:t>
            </a:r>
            <a:r>
              <a:rPr lang="ko-KR" altLang="en-US" u="sng" dirty="0" smtClean="0"/>
              <a:t> </a:t>
            </a:r>
            <a:endParaRPr lang="en-US" altLang="ko-KR" u="sng" dirty="0" smtClean="0"/>
          </a:p>
          <a:p>
            <a:pPr>
              <a:buNone/>
            </a:pPr>
            <a:endParaRPr lang="en-US" altLang="ko-KR" u="sng" dirty="0" smtClean="0"/>
          </a:p>
          <a:p>
            <a:pPr>
              <a:buNone/>
            </a:pPr>
            <a:r>
              <a:rPr lang="ko-KR" altLang="en-US" u="sng" dirty="0" smtClean="0"/>
              <a:t>성령의 이러한 탄원을 거절한 자들만이 </a:t>
            </a:r>
            <a:endParaRPr lang="en-US" altLang="ko-KR" u="sng" dirty="0" smtClean="0"/>
          </a:p>
          <a:p>
            <a:pPr>
              <a:buNone/>
            </a:pPr>
            <a:r>
              <a:rPr lang="ko-KR" altLang="en-US" u="sng" dirty="0" smtClean="0"/>
              <a:t>결국에는 멸망을 당하고 말 것이다</a:t>
            </a:r>
            <a:r>
              <a:rPr lang="en-US" altLang="ko-KR" u="sng" dirty="0" smtClean="0"/>
              <a:t>.</a:t>
            </a:r>
          </a:p>
          <a:p>
            <a:pPr>
              <a:buNone/>
            </a:pPr>
            <a:r>
              <a:rPr lang="en-US" altLang="ko-KR" dirty="0" smtClean="0"/>
              <a:t>                    (</a:t>
            </a:r>
            <a:r>
              <a:rPr lang="ko-KR" altLang="en-US" dirty="0" smtClean="0"/>
              <a:t>실물 </a:t>
            </a:r>
            <a:r>
              <a:rPr lang="en-US" altLang="ko-KR" dirty="0" smtClean="0"/>
              <a:t>123)</a:t>
            </a:r>
          </a:p>
          <a:p>
            <a:pPr>
              <a:buNone/>
            </a:pPr>
            <a:r>
              <a:rPr lang="ko-KR" altLang="en-US" dirty="0" smtClean="0">
                <a:solidFill>
                  <a:srgbClr val="00B050"/>
                </a:solidFill>
              </a:rPr>
              <a:t>하나님은 생명을 받아드리기를 탄원하시지</a:t>
            </a:r>
            <a:endParaRPr lang="en-US" altLang="ko-KR" dirty="0" smtClean="0">
              <a:solidFill>
                <a:srgbClr val="00B050"/>
              </a:solidFill>
            </a:endParaRPr>
          </a:p>
          <a:p>
            <a:pPr>
              <a:buNone/>
            </a:pPr>
            <a:r>
              <a:rPr lang="ko-KR" altLang="en-US" dirty="0" smtClean="0">
                <a:solidFill>
                  <a:srgbClr val="00B050"/>
                </a:solidFill>
              </a:rPr>
              <a:t>멸망</a:t>
            </a:r>
            <a:r>
              <a:rPr lang="en-US" altLang="ko-KR" dirty="0" smtClean="0">
                <a:solidFill>
                  <a:srgbClr val="00B050"/>
                </a:solidFill>
              </a:rPr>
              <a:t>, </a:t>
            </a:r>
            <a:r>
              <a:rPr lang="ko-KR" altLang="en-US" dirty="0" smtClean="0">
                <a:solidFill>
                  <a:srgbClr val="00B050"/>
                </a:solidFill>
              </a:rPr>
              <a:t>곧 형벌을 집행하시는 분이 아니다</a:t>
            </a:r>
            <a:r>
              <a:rPr lang="en-US" altLang="ko-KR" dirty="0" smtClean="0">
                <a:solidFill>
                  <a:srgbClr val="00B050"/>
                </a:solidFill>
              </a:rPr>
              <a:t>.</a:t>
            </a:r>
          </a:p>
          <a:p>
            <a:pPr>
              <a:buNone/>
            </a:pPr>
            <a:endParaRPr lang="ko-KR" alt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357188" y="357188"/>
            <a:ext cx="8501062" cy="6143646"/>
          </a:xfrm>
        </p:spPr>
        <p:txBody>
          <a:bodyPr>
            <a:normAutofit fontScale="92500" lnSpcReduction="10000"/>
          </a:bodyPr>
          <a:lstStyle/>
          <a:p>
            <a:pPr eaLnBrk="1" hangingPunct="1">
              <a:buFont typeface="Wingdings" pitchFamily="2" charset="2"/>
              <a:buNone/>
              <a:defRPr/>
            </a:pPr>
            <a:endParaRPr lang="en-US" altLang="ko-KR" dirty="0" smtClean="0"/>
          </a:p>
          <a:p>
            <a:pPr eaLnBrk="1" hangingPunct="1">
              <a:buFont typeface="Wingdings" pitchFamily="2" charset="2"/>
              <a:buNone/>
              <a:defRPr/>
            </a:pPr>
            <a:r>
              <a:rPr lang="en-US" altLang="ko-KR" dirty="0" smtClean="0"/>
              <a:t>  </a:t>
            </a:r>
            <a:r>
              <a:rPr lang="ko-KR" altLang="en-US" sz="3900" dirty="0" smtClean="0">
                <a:latin typeface="굵은으뜸체" pitchFamily="18" charset="-127"/>
                <a:ea typeface="굵은으뜸체" pitchFamily="18" charset="-127"/>
              </a:rPr>
              <a:t>우리는 하나님을 죄인을 벌하려고 </a:t>
            </a:r>
            <a:endParaRPr lang="en-US" altLang="ko-KR" sz="3900" dirty="0" smtClean="0">
              <a:latin typeface="굵은으뜸체" pitchFamily="18" charset="-127"/>
              <a:ea typeface="굵은으뜸체" pitchFamily="18" charset="-127"/>
            </a:endParaRPr>
          </a:p>
          <a:p>
            <a:pPr eaLnBrk="1" hangingPunct="1">
              <a:buFont typeface="Wingdings" pitchFamily="2" charset="2"/>
              <a:buNone/>
              <a:defRPr/>
            </a:pPr>
            <a:r>
              <a:rPr lang="en-US" altLang="ko-KR" sz="3900" dirty="0" smtClean="0">
                <a:latin typeface="굵은으뜸체" pitchFamily="18" charset="-127"/>
                <a:ea typeface="굵은으뜸체" pitchFamily="18" charset="-127"/>
              </a:rPr>
              <a:t>  </a:t>
            </a:r>
            <a:r>
              <a:rPr lang="ko-KR" altLang="en-US" sz="3900" dirty="0" smtClean="0">
                <a:latin typeface="굵은으뜸체" pitchFamily="18" charset="-127"/>
                <a:ea typeface="굵은으뜸체" pitchFamily="18" charset="-127"/>
              </a:rPr>
              <a:t>기다리고 계시는 분으로 </a:t>
            </a:r>
            <a:endParaRPr lang="en-US" altLang="ko-KR" sz="3900" dirty="0" smtClean="0">
              <a:latin typeface="굵은으뜸체" pitchFamily="18" charset="-127"/>
              <a:ea typeface="굵은으뜸체" pitchFamily="18" charset="-127"/>
            </a:endParaRPr>
          </a:p>
          <a:p>
            <a:pPr eaLnBrk="1" hangingPunct="1">
              <a:buFont typeface="Wingdings" pitchFamily="2" charset="2"/>
              <a:buNone/>
              <a:defRPr/>
            </a:pPr>
            <a:r>
              <a:rPr lang="en-US" altLang="ko-KR" sz="3900" dirty="0" smtClean="0">
                <a:latin typeface="굵은으뜸체" pitchFamily="18" charset="-127"/>
                <a:ea typeface="굵은으뜸체" pitchFamily="18" charset="-127"/>
              </a:rPr>
              <a:t>  </a:t>
            </a:r>
            <a:r>
              <a:rPr lang="ko-KR" altLang="en-US" sz="3900" dirty="0" smtClean="0">
                <a:latin typeface="굵은으뜸체" pitchFamily="18" charset="-127"/>
                <a:ea typeface="굵은으뜸체" pitchFamily="18" charset="-127"/>
              </a:rPr>
              <a:t>생각해서는 안 된다</a:t>
            </a:r>
            <a:r>
              <a:rPr lang="en-US" altLang="ko-KR" sz="3900" dirty="0" smtClean="0">
                <a:latin typeface="굵은으뜸체" pitchFamily="18" charset="-127"/>
                <a:ea typeface="굵은으뜸체" pitchFamily="18" charset="-127"/>
              </a:rPr>
              <a:t>. </a:t>
            </a:r>
          </a:p>
          <a:p>
            <a:pPr eaLnBrk="1" hangingPunct="1">
              <a:buFont typeface="Wingdings" pitchFamily="2" charset="2"/>
              <a:buNone/>
              <a:defRPr/>
            </a:pPr>
            <a:r>
              <a:rPr lang="en-US" altLang="ko-KR" sz="3900" dirty="0" smtClean="0"/>
              <a:t>  </a:t>
            </a:r>
          </a:p>
          <a:p>
            <a:pPr eaLnBrk="1" hangingPunct="1">
              <a:buFont typeface="Wingdings" pitchFamily="2" charset="2"/>
              <a:buNone/>
              <a:defRPr/>
            </a:pPr>
            <a:r>
              <a:rPr lang="en-US" altLang="ko-KR" sz="3900" dirty="0" smtClean="0"/>
              <a:t>  </a:t>
            </a:r>
            <a:r>
              <a:rPr lang="ko-KR" altLang="en-US" sz="3900" dirty="0" smtClean="0">
                <a:solidFill>
                  <a:srgbClr val="FF0000"/>
                </a:solidFill>
                <a:latin typeface="굵은으뜸체" pitchFamily="18" charset="-127"/>
                <a:ea typeface="굵은으뜸체" pitchFamily="18" charset="-127"/>
              </a:rPr>
              <a:t>죄인이 자기 스스로 벌을 자초</a:t>
            </a:r>
            <a:r>
              <a:rPr lang="en-US" altLang="ko-KR" sz="3900" dirty="0" smtClean="0">
                <a:solidFill>
                  <a:srgbClr val="FF0000"/>
                </a:solidFill>
                <a:latin typeface="굵은으뜸체" pitchFamily="18" charset="-127"/>
                <a:ea typeface="굵은으뜸체" pitchFamily="18" charset="-127"/>
              </a:rPr>
              <a:t>(</a:t>
            </a:r>
            <a:r>
              <a:rPr lang="ko-KR" altLang="en-US" sz="3900" dirty="0" smtClean="0">
                <a:solidFill>
                  <a:srgbClr val="FF0000"/>
                </a:solidFill>
                <a:latin typeface="굵은으뜸체" pitchFamily="18" charset="-127"/>
                <a:ea typeface="굵은으뜸체" pitchFamily="18" charset="-127"/>
              </a:rPr>
              <a:t>自招</a:t>
            </a:r>
            <a:r>
              <a:rPr lang="en-US" altLang="ko-KR" sz="3900" dirty="0" smtClean="0">
                <a:solidFill>
                  <a:srgbClr val="FF0000"/>
                </a:solidFill>
                <a:latin typeface="굵은으뜸체" pitchFamily="18" charset="-127"/>
                <a:ea typeface="굵은으뜸체" pitchFamily="18" charset="-127"/>
              </a:rPr>
              <a:t>)</a:t>
            </a:r>
            <a:r>
              <a:rPr lang="ko-KR" altLang="en-US" sz="3900" dirty="0" smtClean="0">
                <a:solidFill>
                  <a:srgbClr val="FF0000"/>
                </a:solidFill>
                <a:latin typeface="굵은으뜸체" pitchFamily="18" charset="-127"/>
                <a:ea typeface="굵은으뜸체" pitchFamily="18" charset="-127"/>
              </a:rPr>
              <a:t>하는 </a:t>
            </a:r>
            <a:endParaRPr lang="en-US" altLang="ko-KR" sz="3900" dirty="0" smtClean="0">
              <a:solidFill>
                <a:srgbClr val="FF0000"/>
              </a:solidFill>
              <a:latin typeface="굵은으뜸체" pitchFamily="18" charset="-127"/>
              <a:ea typeface="굵은으뜸체" pitchFamily="18" charset="-127"/>
            </a:endParaRPr>
          </a:p>
          <a:p>
            <a:pPr eaLnBrk="1" hangingPunct="1">
              <a:buFont typeface="Wingdings" pitchFamily="2" charset="2"/>
              <a:buNone/>
              <a:defRPr/>
            </a:pPr>
            <a:r>
              <a:rPr lang="en-US" altLang="ko-KR" sz="3900" dirty="0" smtClean="0">
                <a:solidFill>
                  <a:srgbClr val="FF0000"/>
                </a:solidFill>
                <a:latin typeface="굵은으뜸체" pitchFamily="18" charset="-127"/>
                <a:ea typeface="굵은으뜸체" pitchFamily="18" charset="-127"/>
              </a:rPr>
              <a:t>  </a:t>
            </a:r>
            <a:r>
              <a:rPr lang="ko-KR" altLang="en-US" sz="3900" dirty="0" smtClean="0">
                <a:solidFill>
                  <a:srgbClr val="FF0000"/>
                </a:solidFill>
                <a:latin typeface="굵은으뜸체" pitchFamily="18" charset="-127"/>
                <a:ea typeface="굵은으뜸체" pitchFamily="18" charset="-127"/>
              </a:rPr>
              <a:t>것이다</a:t>
            </a:r>
            <a:r>
              <a:rPr lang="en-US" altLang="ko-KR" sz="3900" dirty="0" smtClean="0">
                <a:solidFill>
                  <a:srgbClr val="FF0000"/>
                </a:solidFill>
                <a:latin typeface="굵은으뜸체" pitchFamily="18" charset="-127"/>
                <a:ea typeface="굵은으뜸체" pitchFamily="18" charset="-127"/>
              </a:rPr>
              <a:t>. </a:t>
            </a:r>
            <a:r>
              <a:rPr lang="ko-KR" altLang="en-US" sz="3900" dirty="0" smtClean="0">
                <a:solidFill>
                  <a:srgbClr val="FF0000"/>
                </a:solidFill>
                <a:latin typeface="굵은으뜸체" pitchFamily="18" charset="-127"/>
                <a:ea typeface="굵은으뜸체" pitchFamily="18" charset="-127"/>
              </a:rPr>
              <a:t>죄인 자신의 행동들이 </a:t>
            </a:r>
            <a:endParaRPr lang="en-US" altLang="ko-KR" sz="3900" dirty="0" smtClean="0">
              <a:solidFill>
                <a:srgbClr val="FF0000"/>
              </a:solidFill>
              <a:latin typeface="굵은으뜸체" pitchFamily="18" charset="-127"/>
              <a:ea typeface="굵은으뜸체" pitchFamily="18" charset="-127"/>
            </a:endParaRPr>
          </a:p>
          <a:p>
            <a:pPr eaLnBrk="1" hangingPunct="1">
              <a:buFont typeface="Wingdings" pitchFamily="2" charset="2"/>
              <a:buNone/>
              <a:defRPr/>
            </a:pPr>
            <a:r>
              <a:rPr lang="en-US" altLang="ko-KR" sz="3900" dirty="0" smtClean="0">
                <a:solidFill>
                  <a:srgbClr val="FF0000"/>
                </a:solidFill>
                <a:latin typeface="굵은으뜸체" pitchFamily="18" charset="-127"/>
                <a:ea typeface="굵은으뜸체" pitchFamily="18" charset="-127"/>
              </a:rPr>
              <a:t>  </a:t>
            </a:r>
            <a:r>
              <a:rPr lang="ko-KR" altLang="en-US" sz="3900" dirty="0" smtClean="0">
                <a:solidFill>
                  <a:srgbClr val="FF0000"/>
                </a:solidFill>
                <a:latin typeface="굵은으뜸체" pitchFamily="18" charset="-127"/>
                <a:ea typeface="굵은으뜸체" pitchFamily="18" charset="-127"/>
              </a:rPr>
              <a:t>분명한 결과를 가져오는 연속적인 사건들을 </a:t>
            </a:r>
            <a:endParaRPr lang="en-US" altLang="ko-KR" sz="3900" dirty="0" smtClean="0">
              <a:solidFill>
                <a:srgbClr val="FF0000"/>
              </a:solidFill>
              <a:latin typeface="굵은으뜸체" pitchFamily="18" charset="-127"/>
              <a:ea typeface="굵은으뜸체" pitchFamily="18" charset="-127"/>
            </a:endParaRPr>
          </a:p>
          <a:p>
            <a:pPr eaLnBrk="1" hangingPunct="1">
              <a:buFont typeface="Wingdings" pitchFamily="2" charset="2"/>
              <a:buNone/>
              <a:defRPr/>
            </a:pPr>
            <a:r>
              <a:rPr lang="en-US" altLang="ko-KR" sz="3900" dirty="0" smtClean="0">
                <a:solidFill>
                  <a:srgbClr val="FF0000"/>
                </a:solidFill>
                <a:latin typeface="굵은으뜸체" pitchFamily="18" charset="-127"/>
                <a:ea typeface="굵은으뜸체" pitchFamily="18" charset="-127"/>
              </a:rPr>
              <a:t>  </a:t>
            </a:r>
            <a:r>
              <a:rPr lang="ko-KR" altLang="en-US" sz="3900" dirty="0" smtClean="0">
                <a:solidFill>
                  <a:srgbClr val="FF0000"/>
                </a:solidFill>
                <a:latin typeface="굵은으뜸체" pitchFamily="18" charset="-127"/>
                <a:ea typeface="굵은으뜸체" pitchFamily="18" charset="-127"/>
              </a:rPr>
              <a:t>돌발시킨다</a:t>
            </a:r>
            <a:r>
              <a:rPr lang="en-US" altLang="ko-KR" sz="3900" dirty="0" smtClean="0">
                <a:solidFill>
                  <a:srgbClr val="FF0000"/>
                </a:solidFill>
                <a:latin typeface="굵은으뜸체" pitchFamily="18" charset="-127"/>
                <a:ea typeface="굵은으뜸체" pitchFamily="18" charset="-127"/>
              </a:rPr>
              <a:t>.</a:t>
            </a:r>
            <a:r>
              <a:rPr lang="en-US" altLang="ko-KR" sz="3600" dirty="0" smtClean="0">
                <a:solidFill>
                  <a:srgbClr val="FF0000"/>
                </a:solidFill>
                <a:latin typeface="굵은으뜸체" pitchFamily="18" charset="-127"/>
                <a:ea typeface="굵은으뜸체" pitchFamily="18" charset="-127"/>
              </a:rPr>
              <a:t> </a:t>
            </a:r>
            <a:r>
              <a:rPr lang="en-US" altLang="ko-KR" sz="3600" b="1" dirty="0" smtClean="0">
                <a:solidFill>
                  <a:srgbClr val="2BE39D"/>
                </a:solidFill>
              </a:rPr>
              <a:t>(1SM, 235)</a:t>
            </a:r>
            <a:endParaRPr lang="en-US" altLang="ko-KR" sz="3600" dirty="0" smtClean="0">
              <a:solidFill>
                <a:srgbClr val="FFFF00"/>
              </a:solidFill>
              <a:latin typeface="굵은으뜸체" pitchFamily="18" charset="-127"/>
              <a:ea typeface="굵은으뜸체" pitchFamily="18" charset="-127"/>
            </a:endParaRPr>
          </a:p>
          <a:p>
            <a:pPr eaLnBrk="1" hangingPunct="1">
              <a:buFont typeface="Wingdings" pitchFamily="2" charset="2"/>
              <a:buNone/>
              <a:defRPr/>
            </a:pPr>
            <a:r>
              <a:rPr lang="en-US" altLang="ko-KR" dirty="0" smtClean="0"/>
              <a:t>  </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4"/>
          <p:cNvSpPr>
            <a:spLocks noGrp="1"/>
          </p:cNvSpPr>
          <p:nvPr>
            <p:ph type="title"/>
          </p:nvPr>
        </p:nvSpPr>
        <p:spPr>
          <a:xfrm>
            <a:off x="457200" y="274638"/>
            <a:ext cx="8229600" cy="45719"/>
          </a:xfrm>
        </p:spPr>
        <p:txBody>
          <a:bodyPr>
            <a:normAutofit fontScale="90000"/>
          </a:bodyPr>
          <a:lstStyle/>
          <a:p>
            <a:endParaRPr lang="ko-KR" altLang="en-US" dirty="0"/>
          </a:p>
        </p:txBody>
      </p:sp>
      <p:sp>
        <p:nvSpPr>
          <p:cNvPr id="6" name="내용 개체 틀 5"/>
          <p:cNvSpPr>
            <a:spLocks noGrp="1"/>
          </p:cNvSpPr>
          <p:nvPr>
            <p:ph idx="1"/>
          </p:nvPr>
        </p:nvSpPr>
        <p:spPr>
          <a:xfrm>
            <a:off x="457200" y="571480"/>
            <a:ext cx="8229600" cy="5554683"/>
          </a:xfrm>
        </p:spPr>
        <p:txBody>
          <a:bodyPr/>
          <a:lstStyle/>
          <a:p>
            <a:pPr>
              <a:buNone/>
            </a:pPr>
            <a:endParaRPr lang="en-US" altLang="ko-KR" dirty="0" smtClean="0"/>
          </a:p>
          <a:p>
            <a:pPr>
              <a:buNone/>
            </a:pPr>
            <a:r>
              <a:rPr lang="ko-KR" altLang="en-US" sz="3600" dirty="0" smtClean="0"/>
              <a:t>“죄를 짓기로 선택함으로 </a:t>
            </a:r>
            <a:endParaRPr lang="en-US" altLang="ko-KR" sz="3600" dirty="0" smtClean="0"/>
          </a:p>
          <a:p>
            <a:pPr>
              <a:buNone/>
            </a:pPr>
            <a:r>
              <a:rPr lang="ko-KR" altLang="en-US" sz="3600" dirty="0" smtClean="0"/>
              <a:t>인간은 </a:t>
            </a:r>
            <a:r>
              <a:rPr lang="ko-KR" altLang="en-US" sz="3600" dirty="0" smtClean="0">
                <a:solidFill>
                  <a:srgbClr val="FF0000"/>
                </a:solidFill>
              </a:rPr>
              <a:t>저들 스스로가 </a:t>
            </a:r>
            <a:endParaRPr lang="en-US" altLang="ko-KR" sz="3600" dirty="0" smtClean="0">
              <a:solidFill>
                <a:srgbClr val="FF0000"/>
              </a:solidFill>
            </a:endParaRPr>
          </a:p>
          <a:p>
            <a:pPr>
              <a:buNone/>
            </a:pPr>
            <a:r>
              <a:rPr lang="ko-KR" altLang="en-US" sz="3600" dirty="0" smtClean="0"/>
              <a:t>하나님에게서 </a:t>
            </a:r>
            <a:r>
              <a:rPr lang="ko-KR" altLang="en-US" sz="3600" dirty="0" smtClean="0">
                <a:solidFill>
                  <a:srgbClr val="FF0000"/>
                </a:solidFill>
              </a:rPr>
              <a:t>분리되며</a:t>
            </a:r>
            <a:r>
              <a:rPr lang="ko-KR" altLang="en-US" sz="3600" dirty="0" smtClean="0"/>
              <a:t> </a:t>
            </a:r>
            <a:endParaRPr lang="en-US" altLang="ko-KR" sz="3600" dirty="0" smtClean="0"/>
          </a:p>
          <a:p>
            <a:pPr>
              <a:buNone/>
            </a:pPr>
            <a:r>
              <a:rPr lang="ko-KR" altLang="en-US" sz="3600" dirty="0" smtClean="0"/>
              <a:t>축복의 통로에서 </a:t>
            </a:r>
            <a:endParaRPr lang="en-US" altLang="ko-KR" sz="3600" dirty="0" smtClean="0"/>
          </a:p>
          <a:p>
            <a:pPr>
              <a:buNone/>
            </a:pPr>
            <a:r>
              <a:rPr lang="ko-KR" altLang="en-US" sz="3600" dirty="0" smtClean="0"/>
              <a:t>저들 자신을 차단시키며</a:t>
            </a:r>
            <a:r>
              <a:rPr lang="en-US" altLang="ko-KR" sz="3600" dirty="0" smtClean="0"/>
              <a:t>, </a:t>
            </a:r>
          </a:p>
          <a:p>
            <a:pPr>
              <a:buNone/>
            </a:pPr>
            <a:r>
              <a:rPr lang="ko-KR" altLang="en-US" sz="3600" dirty="0" smtClean="0"/>
              <a:t>그 분명한 </a:t>
            </a:r>
            <a:r>
              <a:rPr lang="ko-KR" altLang="en-US" sz="3600" dirty="0" smtClean="0">
                <a:solidFill>
                  <a:srgbClr val="FF0000"/>
                </a:solidFill>
              </a:rPr>
              <a:t>결과</a:t>
            </a:r>
            <a:r>
              <a:rPr lang="ko-KR" altLang="en-US" sz="3600" dirty="0" smtClean="0"/>
              <a:t>는 </a:t>
            </a:r>
            <a:endParaRPr lang="en-US" altLang="ko-KR" sz="3600" dirty="0" smtClean="0"/>
          </a:p>
          <a:p>
            <a:pPr>
              <a:buNone/>
            </a:pPr>
            <a:r>
              <a:rPr lang="ko-KR" altLang="en-US" sz="3600" dirty="0" smtClean="0"/>
              <a:t>패망과 사망이다</a:t>
            </a:r>
            <a:r>
              <a:rPr lang="en-US" altLang="ko-KR" sz="3600" dirty="0" smtClean="0"/>
              <a:t>.”</a:t>
            </a:r>
            <a:r>
              <a:rPr lang="en-US" altLang="ko-KR" dirty="0" smtClean="0"/>
              <a:t>(1</a:t>
            </a:r>
            <a:r>
              <a:rPr lang="ko-KR" altLang="en-US" dirty="0" smtClean="0"/>
              <a:t>기별</a:t>
            </a:r>
            <a:r>
              <a:rPr lang="en-US" altLang="ko-KR" dirty="0" smtClean="0"/>
              <a:t>, 235)</a:t>
            </a:r>
          </a:p>
          <a:p>
            <a:pPr>
              <a:buNone/>
            </a:pPr>
            <a:endParaRPr lang="ko-KR"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357166"/>
            <a:ext cx="8229600" cy="6024162"/>
          </a:xfrm>
        </p:spPr>
        <p:txBody>
          <a:bodyPr>
            <a:normAutofit lnSpcReduction="10000"/>
          </a:bodyPr>
          <a:lstStyle/>
          <a:p>
            <a:pPr>
              <a:buNone/>
            </a:pPr>
            <a:r>
              <a:rPr lang="en-US" altLang="ko-KR" b="1" dirty="0" smtClean="0"/>
              <a:t>“God does not desire the destruction of </a:t>
            </a:r>
          </a:p>
          <a:p>
            <a:pPr>
              <a:buNone/>
            </a:pPr>
            <a:r>
              <a:rPr lang="en-US" altLang="ko-KR" b="1" dirty="0" smtClean="0"/>
              <a:t>any. </a:t>
            </a:r>
            <a:r>
              <a:rPr lang="en-US" altLang="ko-KR" dirty="0" smtClean="0"/>
              <a:t>"As I live, </a:t>
            </a:r>
            <a:r>
              <a:rPr lang="en-US" altLang="ko-KR" dirty="0" err="1" smtClean="0"/>
              <a:t>saith</a:t>
            </a:r>
            <a:r>
              <a:rPr lang="en-US" altLang="ko-KR" dirty="0" smtClean="0"/>
              <a:t> the Lord God, I have </a:t>
            </a:r>
          </a:p>
          <a:p>
            <a:pPr>
              <a:buNone/>
            </a:pPr>
            <a:r>
              <a:rPr lang="en-US" altLang="ko-KR" dirty="0" smtClean="0"/>
              <a:t>no pleasure in the death of the </a:t>
            </a:r>
            <a:r>
              <a:rPr lang="en-US" altLang="ko-KR" dirty="0" err="1" smtClean="0"/>
              <a:t>wicked;but</a:t>
            </a:r>
            <a:r>
              <a:rPr lang="en-US" altLang="ko-KR" dirty="0" smtClean="0"/>
              <a:t> </a:t>
            </a:r>
          </a:p>
          <a:p>
            <a:pPr>
              <a:buNone/>
            </a:pPr>
            <a:r>
              <a:rPr lang="en-US" altLang="ko-KR" dirty="0" smtClean="0"/>
              <a:t>that the wicked turn from his way and live. </a:t>
            </a:r>
          </a:p>
          <a:p>
            <a:pPr>
              <a:buNone/>
            </a:pPr>
            <a:r>
              <a:rPr lang="en-US" altLang="ko-KR" dirty="0" smtClean="0"/>
              <a:t>Turn ye, turn ye from your evil ways; for </a:t>
            </a:r>
          </a:p>
          <a:p>
            <a:pPr>
              <a:buNone/>
            </a:pPr>
            <a:r>
              <a:rPr lang="en-US" altLang="ko-KR" dirty="0" smtClean="0"/>
              <a:t>why will ye die?" </a:t>
            </a:r>
            <a:r>
              <a:rPr lang="en-US" altLang="ko-KR" dirty="0" err="1" smtClean="0"/>
              <a:t>Eze</a:t>
            </a:r>
            <a:r>
              <a:rPr lang="en-US" altLang="ko-KR" dirty="0" smtClean="0"/>
              <a:t>. 33:11. Throughout </a:t>
            </a:r>
          </a:p>
          <a:p>
            <a:pPr>
              <a:buNone/>
            </a:pPr>
            <a:r>
              <a:rPr lang="en-US" altLang="ko-KR" dirty="0" smtClean="0"/>
              <a:t>the period of probationary time </a:t>
            </a:r>
            <a:r>
              <a:rPr lang="en-US" altLang="ko-KR" b="1" dirty="0" smtClean="0"/>
              <a:t>His Spirit </a:t>
            </a:r>
          </a:p>
          <a:p>
            <a:pPr>
              <a:buNone/>
            </a:pPr>
            <a:r>
              <a:rPr lang="en-US" altLang="ko-KR" b="1" dirty="0" smtClean="0"/>
              <a:t>is entreating men to accept the gift of </a:t>
            </a:r>
          </a:p>
          <a:p>
            <a:pPr>
              <a:buNone/>
            </a:pPr>
            <a:r>
              <a:rPr lang="en-US" altLang="ko-KR" b="1" dirty="0" smtClean="0"/>
              <a:t>life. It is only those who reject His </a:t>
            </a:r>
          </a:p>
          <a:p>
            <a:pPr>
              <a:buNone/>
            </a:pPr>
            <a:r>
              <a:rPr lang="en-US" altLang="ko-KR" b="1" dirty="0" smtClean="0"/>
              <a:t>pleading that will be left to perish</a:t>
            </a:r>
            <a:r>
              <a:rPr lang="en-US" altLang="ko-KR" dirty="0" smtClean="0"/>
              <a:t>.”</a:t>
            </a:r>
          </a:p>
          <a:p>
            <a:pPr>
              <a:buNone/>
            </a:pPr>
            <a:r>
              <a:rPr lang="en-US" altLang="ko-KR" dirty="0" smtClean="0"/>
              <a:t>                     (COL, 123)</a:t>
            </a:r>
            <a:endParaRPr lang="en-US" altLang="ko-K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2528"/>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214290"/>
            <a:ext cx="8229600" cy="6143668"/>
          </a:xfrm>
        </p:spPr>
        <p:txBody>
          <a:bodyPr>
            <a:normAutofit fontScale="85000" lnSpcReduction="10000"/>
          </a:bodyPr>
          <a:lstStyle/>
          <a:p>
            <a:pPr>
              <a:buNone/>
            </a:pPr>
            <a:r>
              <a:rPr lang="en-US" altLang="ko-KR" sz="3600" dirty="0" smtClean="0"/>
              <a:t>“How was it in the case of Pharaoh? </a:t>
            </a:r>
          </a:p>
          <a:p>
            <a:pPr>
              <a:buNone/>
            </a:pPr>
            <a:r>
              <a:rPr lang="en-US" altLang="ko-KR" sz="3600" dirty="0" smtClean="0"/>
              <a:t>The statement in Holy Writ is that God </a:t>
            </a:r>
          </a:p>
          <a:p>
            <a:pPr>
              <a:buNone/>
            </a:pPr>
            <a:r>
              <a:rPr lang="en-US" altLang="ko-KR" sz="3600" dirty="0" smtClean="0"/>
              <a:t>hardened his heart, and at every repetition </a:t>
            </a:r>
          </a:p>
          <a:p>
            <a:pPr>
              <a:buNone/>
            </a:pPr>
            <a:r>
              <a:rPr lang="en-US" altLang="ko-KR" sz="3600" dirty="0" smtClean="0"/>
              <a:t>of light in the manifestation of God's </a:t>
            </a:r>
          </a:p>
          <a:p>
            <a:pPr>
              <a:buNone/>
            </a:pPr>
            <a:r>
              <a:rPr lang="en-US" altLang="ko-KR" sz="3600" dirty="0" smtClean="0"/>
              <a:t>power the statement is repeated.</a:t>
            </a:r>
            <a:endParaRPr lang="ko-KR" altLang="en-US" sz="3600" dirty="0" smtClean="0"/>
          </a:p>
          <a:p>
            <a:pPr>
              <a:buNone/>
            </a:pPr>
            <a:r>
              <a:rPr lang="en-US" altLang="ko-KR" sz="3600" dirty="0" smtClean="0"/>
              <a:t>Every time Pharaoh refused to submit to </a:t>
            </a:r>
          </a:p>
          <a:p>
            <a:pPr>
              <a:buNone/>
            </a:pPr>
            <a:r>
              <a:rPr lang="en-US" altLang="ko-KR" sz="3600" dirty="0" smtClean="0"/>
              <a:t>God's will his heart became harder and </a:t>
            </a:r>
          </a:p>
          <a:p>
            <a:pPr>
              <a:buNone/>
            </a:pPr>
            <a:r>
              <a:rPr lang="en-US" altLang="ko-KR" sz="3600" dirty="0" smtClean="0"/>
              <a:t>less impressible by the Spirit of God</a:t>
            </a:r>
            <a:r>
              <a:rPr lang="en-US" altLang="ko-KR" dirty="0" smtClean="0"/>
              <a:t>.  </a:t>
            </a:r>
          </a:p>
          <a:p>
            <a:pPr>
              <a:buNone/>
            </a:pPr>
            <a:r>
              <a:rPr lang="en-US" altLang="ko-KR" dirty="0" smtClean="0"/>
              <a:t>“, he continued his </a:t>
            </a:r>
            <a:r>
              <a:rPr lang="en-US" altLang="ko-KR" b="1" dirty="0" smtClean="0"/>
              <a:t>willful course </a:t>
            </a:r>
            <a:r>
              <a:rPr lang="en-US" altLang="ko-KR" dirty="0" smtClean="0"/>
              <a:t>until overwhelmed by the waters of the Red Sea.”</a:t>
            </a:r>
          </a:p>
          <a:p>
            <a:pPr>
              <a:buNone/>
            </a:pPr>
            <a:endParaRPr lang="en-US" altLang="ko-KR" dirty="0" smtClean="0"/>
          </a:p>
          <a:p>
            <a:pPr>
              <a:buNone/>
            </a:pPr>
            <a:r>
              <a:rPr lang="en-US" altLang="ko-KR" dirty="0" smtClean="0"/>
              <a:t>                       (5T, 119)</a:t>
            </a:r>
          </a:p>
          <a:p>
            <a:pPr>
              <a:buNone/>
            </a:pPr>
            <a:endParaRPr lang="ko-KR"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285728"/>
            <a:ext cx="8229600" cy="5840435"/>
          </a:xfrm>
        </p:spPr>
        <p:txBody>
          <a:bodyPr>
            <a:normAutofit lnSpcReduction="10000"/>
          </a:bodyPr>
          <a:lstStyle/>
          <a:p>
            <a:pPr>
              <a:buNone/>
            </a:pPr>
            <a:r>
              <a:rPr lang="en-US" altLang="ko-KR" dirty="0" smtClean="0"/>
              <a:t>“ </a:t>
            </a:r>
            <a:r>
              <a:rPr lang="en-US" altLang="ko-KR" b="1" dirty="0" smtClean="0"/>
              <a:t>God destroys no one. The sinner destroys himself </a:t>
            </a:r>
            <a:r>
              <a:rPr lang="en-US" altLang="ko-KR" dirty="0" smtClean="0"/>
              <a:t>by his own impenitence. When a person once neglects to heed the invitations, reproofs, and warnings of the Spirit of God, his conscience becomes seared, and the next time he is admonished, it will be more difficult to yield obedience than before. And thus with every repetition. Conscience is the voice of God, heard amid the conflict of human passions; </a:t>
            </a:r>
            <a:r>
              <a:rPr lang="en-US" altLang="ko-KR" b="1" dirty="0" smtClean="0"/>
              <a:t>when it is resisted</a:t>
            </a:r>
            <a:r>
              <a:rPr lang="en-US" altLang="ko-KR" dirty="0" smtClean="0"/>
              <a:t>, the </a:t>
            </a:r>
            <a:r>
              <a:rPr lang="en-US" altLang="ko-KR" b="1" dirty="0" smtClean="0"/>
              <a:t>Spirit of God is grieved</a:t>
            </a:r>
            <a:r>
              <a:rPr lang="en-US" altLang="ko-KR" dirty="0" smtClean="0"/>
              <a:t>.”(5T, 120)</a:t>
            </a:r>
          </a:p>
          <a:p>
            <a:pPr>
              <a:buNone/>
            </a:pPr>
            <a:endParaRPr lang="ko-KR"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lnSpcReduction="10000"/>
          </a:bodyPr>
          <a:lstStyle/>
          <a:p>
            <a:pPr>
              <a:buNone/>
              <a:defRPr/>
            </a:pPr>
            <a:endParaRPr lang="en-US" altLang="ko-KR" dirty="0" smtClean="0">
              <a:latin typeface="+mn-ea"/>
            </a:endParaRPr>
          </a:p>
          <a:p>
            <a:pPr>
              <a:buNone/>
              <a:defRPr/>
            </a:pPr>
            <a:r>
              <a:rPr lang="en-US" altLang="ko-KR" dirty="0" smtClean="0">
                <a:latin typeface="+mn-ea"/>
              </a:rPr>
              <a:t>  </a:t>
            </a:r>
            <a:r>
              <a:rPr lang="ko-KR" altLang="en-US" dirty="0" smtClean="0">
                <a:latin typeface="+mn-ea"/>
              </a:rPr>
              <a:t>그런데 그분의 특별한 </a:t>
            </a:r>
            <a:r>
              <a:rPr lang="ko-KR" altLang="en-US" b="1" dirty="0" smtClean="0">
                <a:solidFill>
                  <a:srgbClr val="00B050"/>
                </a:solidFill>
                <a:latin typeface="+mn-ea"/>
              </a:rPr>
              <a:t>보호의</a:t>
            </a:r>
            <a:r>
              <a:rPr lang="ko-KR" altLang="en-US" b="1" dirty="0" smtClean="0">
                <a:solidFill>
                  <a:srgbClr val="92D050"/>
                </a:solidFill>
                <a:latin typeface="+mn-ea"/>
              </a:rPr>
              <a:t> </a:t>
            </a:r>
            <a:r>
              <a:rPr lang="ko-KR" altLang="en-US" b="1" dirty="0" smtClean="0">
                <a:solidFill>
                  <a:srgbClr val="00B050"/>
                </a:solidFill>
                <a:latin typeface="+mn-ea"/>
              </a:rPr>
              <a:t>대상</a:t>
            </a:r>
            <a:r>
              <a:rPr lang="ko-KR" altLang="en-US" dirty="0" smtClean="0">
                <a:latin typeface="+mn-ea"/>
              </a:rPr>
              <a:t>이 되어 </a:t>
            </a:r>
            <a:endParaRPr lang="en-US" altLang="ko-KR" dirty="0" smtClean="0">
              <a:latin typeface="+mn-ea"/>
            </a:endParaRPr>
          </a:p>
          <a:p>
            <a:pPr>
              <a:buNone/>
              <a:defRPr/>
            </a:pPr>
            <a:r>
              <a:rPr lang="en-US" altLang="ko-KR" dirty="0" smtClean="0">
                <a:latin typeface="+mn-ea"/>
              </a:rPr>
              <a:t>      </a:t>
            </a:r>
            <a:r>
              <a:rPr lang="ko-KR" altLang="en-US" dirty="0" smtClean="0">
                <a:latin typeface="+mn-ea"/>
              </a:rPr>
              <a:t>있는 자들이 반복된 경고를 받고서도 </a:t>
            </a:r>
          </a:p>
          <a:p>
            <a:pPr>
              <a:buNone/>
              <a:defRPr/>
            </a:pPr>
            <a:r>
              <a:rPr lang="ko-KR" altLang="en-US" dirty="0" smtClean="0">
                <a:latin typeface="+mn-ea"/>
              </a:rPr>
              <a:t>           하나님의 영의 지시를 떠나 </a:t>
            </a:r>
            <a:endParaRPr lang="en-US" altLang="ko-KR" dirty="0" smtClean="0">
              <a:latin typeface="+mn-ea"/>
            </a:endParaRPr>
          </a:p>
          <a:p>
            <a:pPr>
              <a:buNone/>
              <a:defRPr/>
            </a:pPr>
            <a:r>
              <a:rPr lang="ko-KR" altLang="en-US" dirty="0" smtClean="0">
                <a:latin typeface="+mn-ea"/>
              </a:rPr>
              <a:t>          </a:t>
            </a:r>
            <a:r>
              <a:rPr lang="en-US" altLang="ko-KR" dirty="0" smtClean="0">
                <a:latin typeface="+mn-ea"/>
              </a:rPr>
              <a:t> </a:t>
            </a:r>
          </a:p>
          <a:p>
            <a:pPr>
              <a:buNone/>
              <a:defRPr/>
            </a:pPr>
            <a:r>
              <a:rPr lang="ko-KR" altLang="en-US" dirty="0" smtClean="0">
                <a:latin typeface="+mn-ea"/>
              </a:rPr>
              <a:t>       그들이 그들 자신의 길을 </a:t>
            </a:r>
            <a:r>
              <a:rPr lang="ko-KR" altLang="en-US" b="1" u="sng" dirty="0" smtClean="0">
                <a:solidFill>
                  <a:srgbClr val="FF0000"/>
                </a:solidFill>
                <a:latin typeface="+mn-ea"/>
              </a:rPr>
              <a:t>선택한다면</a:t>
            </a:r>
            <a:r>
              <a:rPr lang="en-US" altLang="ko-KR" dirty="0" smtClean="0">
                <a:latin typeface="+mn-ea"/>
              </a:rPr>
              <a:t>, </a:t>
            </a:r>
          </a:p>
          <a:p>
            <a:pPr>
              <a:buNone/>
              <a:defRPr/>
            </a:pPr>
            <a:r>
              <a:rPr lang="ko-KR" altLang="en-US" dirty="0" smtClean="0">
                <a:latin typeface="+mn-ea"/>
              </a:rPr>
              <a:t>               그분은 그들에게 대한 </a:t>
            </a:r>
          </a:p>
          <a:p>
            <a:pPr>
              <a:buNone/>
              <a:defRPr/>
            </a:pPr>
            <a:r>
              <a:rPr lang="ko-KR" altLang="en-US" b="1" dirty="0" smtClean="0">
                <a:solidFill>
                  <a:srgbClr val="FF5050"/>
                </a:solidFill>
                <a:latin typeface="+mn-ea"/>
              </a:rPr>
              <a:t>     </a:t>
            </a:r>
            <a:r>
              <a:rPr lang="ko-KR" altLang="en-US" b="1" dirty="0" smtClean="0">
                <a:solidFill>
                  <a:srgbClr val="FF0000"/>
                </a:solidFill>
                <a:latin typeface="+mn-ea"/>
              </a:rPr>
              <a:t>사단의 결정적인 공격</a:t>
            </a:r>
            <a:r>
              <a:rPr lang="ko-KR" altLang="en-US" dirty="0" smtClean="0">
                <a:latin typeface="+mn-ea"/>
              </a:rPr>
              <a:t>을 </a:t>
            </a:r>
            <a:r>
              <a:rPr lang="ko-KR" altLang="en-US" b="1" dirty="0" smtClean="0">
                <a:solidFill>
                  <a:srgbClr val="00B050"/>
                </a:solidFill>
                <a:latin typeface="+mn-ea"/>
              </a:rPr>
              <a:t>방어</a:t>
            </a:r>
            <a:r>
              <a:rPr lang="ko-KR" altLang="en-US" dirty="0" smtClean="0">
                <a:latin typeface="+mn-ea"/>
              </a:rPr>
              <a:t>해 주도록 </a:t>
            </a:r>
          </a:p>
          <a:p>
            <a:pPr>
              <a:buNone/>
              <a:defRPr/>
            </a:pPr>
            <a:r>
              <a:rPr lang="ko-KR" altLang="en-US" dirty="0" smtClean="0">
                <a:latin typeface="+mn-ea"/>
              </a:rPr>
              <a:t>         당신의 천사들을 명하지 않으신다</a:t>
            </a:r>
            <a:r>
              <a:rPr lang="en-US" altLang="ko-KR" dirty="0" smtClean="0">
                <a:latin typeface="+mn-ea"/>
              </a:rPr>
              <a:t>.</a:t>
            </a:r>
          </a:p>
          <a:p>
            <a:pPr>
              <a:buNone/>
              <a:defRPr/>
            </a:pPr>
            <a:r>
              <a:rPr lang="en-US" altLang="ko-KR" dirty="0" smtClean="0">
                <a:latin typeface="+mn-ea"/>
              </a:rPr>
              <a:t>                    </a:t>
            </a:r>
            <a:r>
              <a:rPr lang="en-US" altLang="ko-KR" dirty="0" smtClean="0"/>
              <a:t>(14 MR, 3, 1883)</a:t>
            </a:r>
          </a:p>
          <a:p>
            <a:pPr>
              <a:buNone/>
              <a:defRPr/>
            </a:pPr>
            <a:r>
              <a:rPr lang="en-US" altLang="ko-KR" dirty="0" smtClean="0">
                <a:latin typeface="+mn-ea"/>
              </a:rPr>
              <a:t>  </a:t>
            </a:r>
          </a:p>
          <a:p>
            <a:pPr>
              <a:buNone/>
              <a:defRPr/>
            </a:pPr>
            <a:r>
              <a:rPr lang="ko-KR" altLang="en-US" b="1" dirty="0" smtClean="0">
                <a:solidFill>
                  <a:srgbClr val="FF0000"/>
                </a:solidFill>
              </a:rPr>
              <a:t>형벌</a:t>
            </a:r>
            <a:r>
              <a:rPr lang="en-US" altLang="ko-KR" b="1" dirty="0" smtClean="0">
                <a:solidFill>
                  <a:srgbClr val="FF0000"/>
                </a:solidFill>
                <a:sym typeface="Wingdings" pitchFamily="2" charset="2"/>
              </a:rPr>
              <a:t> </a:t>
            </a:r>
            <a:r>
              <a:rPr lang="ko-KR" altLang="en-US" b="1" dirty="0" smtClean="0">
                <a:solidFill>
                  <a:srgbClr val="FF0000"/>
                </a:solidFill>
                <a:sym typeface="Wingdings" pitchFamily="2" charset="2"/>
              </a:rPr>
              <a:t>사단의 공격</a:t>
            </a:r>
            <a:r>
              <a:rPr lang="en-US" altLang="ko-KR" dirty="0" smtClean="0">
                <a:solidFill>
                  <a:srgbClr val="00B050"/>
                </a:solidFill>
              </a:rPr>
              <a:t>, </a:t>
            </a:r>
            <a:r>
              <a:rPr lang="ko-KR" altLang="en-US" dirty="0" smtClean="0">
                <a:solidFill>
                  <a:srgbClr val="00B050"/>
                </a:solidFill>
              </a:rPr>
              <a:t>하나님은 형벌로부터 보호함</a:t>
            </a:r>
            <a:r>
              <a:rPr lang="en-US" altLang="ko-KR" dirty="0" smtClean="0"/>
              <a:t>                  </a:t>
            </a:r>
            <a:endParaRPr lang="ko-KR"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857232"/>
            <a:ext cx="8401080" cy="5268931"/>
          </a:xfrm>
        </p:spPr>
        <p:txBody>
          <a:bodyPr>
            <a:normAutofit/>
          </a:bodyPr>
          <a:lstStyle/>
          <a:p>
            <a:pPr>
              <a:lnSpc>
                <a:spcPct val="90000"/>
              </a:lnSpc>
              <a:buNone/>
              <a:defRPr/>
            </a:pPr>
            <a:r>
              <a:rPr lang="ko-KR" altLang="en-US" sz="3600" dirty="0" smtClean="0">
                <a:latin typeface="+mn-ea"/>
              </a:rPr>
              <a:t>   바다와 땅에서 활동하여 </a:t>
            </a:r>
            <a:endParaRPr lang="en-US" altLang="ko-KR" sz="3600" dirty="0" smtClean="0">
              <a:latin typeface="+mn-ea"/>
            </a:endParaRPr>
          </a:p>
          <a:p>
            <a:pPr>
              <a:lnSpc>
                <a:spcPct val="90000"/>
              </a:lnSpc>
              <a:buNone/>
              <a:defRPr/>
            </a:pPr>
            <a:r>
              <a:rPr lang="ko-KR" altLang="en-US" sz="3600" dirty="0" smtClean="0">
                <a:latin typeface="+mn-ea"/>
              </a:rPr>
              <a:t>         재난과 고난을 가져오고</a:t>
            </a:r>
            <a:r>
              <a:rPr lang="en-US" altLang="ko-KR" sz="3600" dirty="0" smtClean="0">
                <a:latin typeface="+mn-ea"/>
              </a:rPr>
              <a:t>, </a:t>
            </a:r>
          </a:p>
          <a:p>
            <a:pPr>
              <a:lnSpc>
                <a:spcPct val="90000"/>
              </a:lnSpc>
              <a:buNone/>
              <a:defRPr/>
            </a:pPr>
            <a:r>
              <a:rPr lang="ko-KR" altLang="en-US" sz="3600" dirty="0" smtClean="0">
                <a:latin typeface="+mn-ea"/>
              </a:rPr>
              <a:t>             사람들을 그의 먹이로 확실히 </a:t>
            </a:r>
            <a:endParaRPr lang="en-US" altLang="ko-KR" sz="3600" dirty="0" smtClean="0">
              <a:latin typeface="+mn-ea"/>
            </a:endParaRPr>
          </a:p>
          <a:p>
            <a:pPr>
              <a:lnSpc>
                <a:spcPct val="90000"/>
              </a:lnSpc>
              <a:buNone/>
              <a:defRPr/>
            </a:pPr>
            <a:r>
              <a:rPr lang="ko-KR" altLang="en-US" sz="3600" dirty="0" smtClean="0">
                <a:latin typeface="+mn-ea"/>
              </a:rPr>
              <a:t>                  잡아 두기 위하여 </a:t>
            </a:r>
            <a:endParaRPr lang="en-US" altLang="ko-KR" sz="3600" dirty="0" smtClean="0">
              <a:latin typeface="+mn-ea"/>
            </a:endParaRPr>
          </a:p>
          <a:p>
            <a:pPr>
              <a:lnSpc>
                <a:spcPct val="90000"/>
              </a:lnSpc>
              <a:buNone/>
              <a:defRPr/>
            </a:pPr>
            <a:r>
              <a:rPr lang="ko-KR" altLang="en-US" sz="3600" dirty="0" smtClean="0">
                <a:latin typeface="+mn-ea"/>
              </a:rPr>
              <a:t>                       수 많은 사람들을 </a:t>
            </a:r>
            <a:endParaRPr lang="en-US" altLang="ko-KR" sz="3600" dirty="0" smtClean="0">
              <a:latin typeface="+mn-ea"/>
            </a:endParaRPr>
          </a:p>
          <a:p>
            <a:pPr>
              <a:lnSpc>
                <a:spcPct val="90000"/>
              </a:lnSpc>
              <a:buNone/>
              <a:defRPr/>
            </a:pPr>
            <a:r>
              <a:rPr lang="ko-KR" altLang="en-US" sz="3600" dirty="0" smtClean="0">
                <a:latin typeface="+mn-ea"/>
              </a:rPr>
              <a:t>             쓸어 버리는 것은 </a:t>
            </a:r>
            <a:endParaRPr lang="en-US" altLang="ko-KR" sz="3600" dirty="0" smtClean="0">
              <a:latin typeface="+mn-ea"/>
            </a:endParaRPr>
          </a:p>
          <a:p>
            <a:pPr>
              <a:lnSpc>
                <a:spcPct val="90000"/>
              </a:lnSpc>
              <a:buNone/>
              <a:defRPr/>
            </a:pPr>
            <a:r>
              <a:rPr lang="ko-KR" altLang="en-US" sz="3600" b="1" dirty="0" smtClean="0">
                <a:latin typeface="+mn-ea"/>
              </a:rPr>
              <a:t>             사단의 능력이다</a:t>
            </a:r>
            <a:r>
              <a:rPr lang="en-US" altLang="ko-KR" sz="3600" dirty="0" smtClean="0">
                <a:latin typeface="+mn-ea"/>
              </a:rPr>
              <a:t>. ― </a:t>
            </a:r>
          </a:p>
          <a:p>
            <a:pPr>
              <a:lnSpc>
                <a:spcPct val="90000"/>
              </a:lnSpc>
              <a:buNone/>
              <a:defRPr/>
            </a:pPr>
            <a:r>
              <a:rPr lang="en-US" altLang="ko-KR" sz="2800" dirty="0" smtClean="0"/>
              <a:t>                  </a:t>
            </a:r>
          </a:p>
          <a:p>
            <a:pPr>
              <a:lnSpc>
                <a:spcPct val="90000"/>
              </a:lnSpc>
              <a:buNone/>
              <a:defRPr/>
            </a:pPr>
            <a:r>
              <a:rPr lang="en-US" altLang="ko-KR" sz="2800" dirty="0" smtClean="0"/>
              <a:t>                     14MR, 3(1883)</a:t>
            </a:r>
            <a:endParaRPr lang="ko-KR"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107950" y="692150"/>
            <a:ext cx="9036050" cy="5616575"/>
          </a:xfrm>
        </p:spPr>
        <p:txBody>
          <a:bodyPr/>
          <a:lstStyle/>
          <a:p>
            <a:pPr marL="609600" indent="-609600" eaLnBrk="1" hangingPunct="1">
              <a:lnSpc>
                <a:spcPct val="80000"/>
              </a:lnSpc>
              <a:buFontTx/>
              <a:buNone/>
              <a:defRPr/>
            </a:pPr>
            <a:r>
              <a:rPr lang="en-US" altLang="ko-KR" sz="3600" dirty="0" smtClean="0"/>
              <a:t>   </a:t>
            </a:r>
          </a:p>
          <a:p>
            <a:pPr marL="609600" indent="-609600" eaLnBrk="1" hangingPunct="1">
              <a:lnSpc>
                <a:spcPct val="80000"/>
              </a:lnSpc>
              <a:buFontTx/>
              <a:buNone/>
              <a:defRPr/>
            </a:pPr>
            <a:r>
              <a:rPr lang="en-US" altLang="ko-KR" sz="3600" dirty="0" smtClean="0">
                <a:latin typeface="견고딕" pitchFamily="18" charset="-127"/>
                <a:ea typeface="견고딕" pitchFamily="18" charset="-127"/>
              </a:rPr>
              <a:t>     </a:t>
            </a:r>
            <a:r>
              <a:rPr lang="ko-KR" altLang="en-US" sz="3600" dirty="0" smtClean="0">
                <a:latin typeface="+mn-ea"/>
              </a:rPr>
              <a:t>하나님께서는 범죄에 대한 판결을 </a:t>
            </a:r>
          </a:p>
          <a:p>
            <a:pPr marL="609600" indent="-609600" eaLnBrk="1" hangingPunct="1">
              <a:lnSpc>
                <a:spcPct val="80000"/>
              </a:lnSpc>
              <a:buFontTx/>
              <a:buNone/>
              <a:defRPr/>
            </a:pPr>
            <a:endParaRPr lang="ko-KR" altLang="en-US" sz="3600" b="1" u="sng" dirty="0" smtClean="0">
              <a:latin typeface="+mn-ea"/>
            </a:endParaRPr>
          </a:p>
          <a:p>
            <a:pPr marL="609600" indent="-609600" eaLnBrk="1" hangingPunct="1">
              <a:lnSpc>
                <a:spcPct val="80000"/>
              </a:lnSpc>
              <a:buFontTx/>
              <a:buNone/>
              <a:defRPr/>
            </a:pPr>
            <a:r>
              <a:rPr lang="ko-KR" altLang="en-US" sz="3600" b="1" dirty="0" smtClean="0">
                <a:latin typeface="+mn-ea"/>
              </a:rPr>
              <a:t>        </a:t>
            </a:r>
            <a:r>
              <a:rPr lang="ko-KR" altLang="en-US" sz="3600" b="1" u="sng" dirty="0" smtClean="0">
                <a:latin typeface="+mn-ea"/>
              </a:rPr>
              <a:t>집행하시는 분으로 죄인 앞에 </a:t>
            </a:r>
          </a:p>
          <a:p>
            <a:pPr marL="609600" indent="-609600" eaLnBrk="1" hangingPunct="1">
              <a:lnSpc>
                <a:spcPct val="80000"/>
              </a:lnSpc>
              <a:buFontTx/>
              <a:buNone/>
              <a:defRPr/>
            </a:pPr>
            <a:r>
              <a:rPr lang="ko-KR" altLang="en-US" sz="3600" b="1" dirty="0" smtClean="0">
                <a:latin typeface="+mn-ea"/>
              </a:rPr>
              <a:t>     </a:t>
            </a:r>
          </a:p>
          <a:p>
            <a:pPr marL="609600" indent="-609600" eaLnBrk="1" hangingPunct="1">
              <a:lnSpc>
                <a:spcPct val="80000"/>
              </a:lnSpc>
              <a:buFontTx/>
              <a:buNone/>
              <a:defRPr/>
            </a:pPr>
            <a:r>
              <a:rPr lang="ko-KR" altLang="en-US" sz="3600" b="1" dirty="0" smtClean="0">
                <a:latin typeface="+mn-ea"/>
              </a:rPr>
              <a:t>                </a:t>
            </a:r>
            <a:r>
              <a:rPr lang="ko-KR" altLang="en-US" sz="3600" b="1" u="sng" dirty="0" smtClean="0">
                <a:latin typeface="+mn-ea"/>
              </a:rPr>
              <a:t>서지 않으신다</a:t>
            </a:r>
            <a:r>
              <a:rPr lang="en-US" altLang="ko-KR" sz="3600" dirty="0" smtClean="0">
                <a:latin typeface="+mn-ea"/>
              </a:rPr>
              <a:t>.</a:t>
            </a:r>
          </a:p>
          <a:p>
            <a:pPr marL="609600" indent="-609600" eaLnBrk="1" hangingPunct="1">
              <a:lnSpc>
                <a:spcPct val="80000"/>
              </a:lnSpc>
              <a:buFontTx/>
              <a:buNone/>
              <a:defRPr/>
            </a:pPr>
            <a:r>
              <a:rPr lang="en-US" altLang="ko-KR" sz="3600" dirty="0" smtClean="0">
                <a:latin typeface="+mn-ea"/>
              </a:rPr>
              <a:t>                </a:t>
            </a:r>
          </a:p>
          <a:p>
            <a:pPr marL="609600" indent="-609600" eaLnBrk="1" hangingPunct="1">
              <a:lnSpc>
                <a:spcPct val="80000"/>
              </a:lnSpc>
              <a:buFontTx/>
              <a:buNone/>
              <a:defRPr/>
            </a:pPr>
            <a:r>
              <a:rPr lang="en-US" altLang="ko-KR" sz="3600" dirty="0" smtClean="0">
                <a:latin typeface="+mn-ea"/>
              </a:rPr>
              <a:t>                    (</a:t>
            </a:r>
            <a:r>
              <a:rPr lang="ko-KR" altLang="en-US" sz="3600" dirty="0" smtClean="0">
                <a:latin typeface="+mn-ea"/>
              </a:rPr>
              <a:t>쟁투 </a:t>
            </a:r>
            <a:r>
              <a:rPr lang="en-US" altLang="ko-KR" sz="3600" dirty="0" smtClean="0">
                <a:latin typeface="+mn-ea"/>
              </a:rPr>
              <a:t>36)</a:t>
            </a:r>
          </a:p>
          <a:p>
            <a:pPr marL="609600" indent="-609600" eaLnBrk="1" hangingPunct="1">
              <a:lnSpc>
                <a:spcPct val="80000"/>
              </a:lnSpc>
              <a:buFontTx/>
              <a:buChar char="•"/>
              <a:defRPr/>
            </a:pPr>
            <a:endParaRPr lang="en-US" altLang="ko-KR" sz="3600" dirty="0" smtClean="0"/>
          </a:p>
          <a:p>
            <a:pPr marL="609600" indent="-609600" eaLnBrk="1" hangingPunct="1">
              <a:lnSpc>
                <a:spcPct val="80000"/>
              </a:lnSpc>
              <a:buFontTx/>
              <a:buNone/>
              <a:defRPr/>
            </a:pPr>
            <a:r>
              <a:rPr lang="en-US" altLang="ko-KR" sz="2400" dirty="0" smtClean="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r>
              <a:rPr lang="ko-KR" altLang="en-US" dirty="0" smtClean="0"/>
              <a:t>위기에 처한 강도 만난 자를 방문하심</a:t>
            </a:r>
            <a:endParaRPr lang="en-US" altLang="ko-KR" dirty="0" smtClean="0"/>
          </a:p>
          <a:p>
            <a:pPr>
              <a:buNone/>
            </a:pPr>
            <a:endParaRPr lang="en-US" altLang="ko-KR" dirty="0" smtClean="0"/>
          </a:p>
          <a:p>
            <a:pPr>
              <a:buNone/>
            </a:pPr>
            <a:r>
              <a:rPr lang="ko-KR" altLang="en-US" dirty="0" smtClean="0"/>
              <a:t>조사심판 </a:t>
            </a:r>
            <a:r>
              <a:rPr lang="en-US" altLang="ko-KR" dirty="0" smtClean="0"/>
              <a:t>– </a:t>
            </a:r>
            <a:r>
              <a:rPr lang="ko-KR" altLang="en-US" dirty="0" smtClean="0"/>
              <a:t>품성을 오해하여 숨어 떨고 있는 </a:t>
            </a:r>
            <a:endParaRPr lang="en-US" altLang="ko-KR" dirty="0" smtClean="0"/>
          </a:p>
          <a:p>
            <a:pPr>
              <a:buNone/>
            </a:pPr>
            <a:r>
              <a:rPr lang="ko-KR" altLang="en-US" dirty="0" smtClean="0"/>
              <a:t>죄인을 최후로 방문하심</a:t>
            </a:r>
            <a:r>
              <a:rPr lang="en-US" altLang="ko-KR" dirty="0" smtClean="0"/>
              <a:t>.</a:t>
            </a:r>
          </a:p>
          <a:p>
            <a:pPr>
              <a:buNone/>
            </a:pPr>
            <a:endParaRPr lang="en-US" altLang="ko-KR" dirty="0" smtClean="0"/>
          </a:p>
          <a:p>
            <a:pPr>
              <a:buNone/>
            </a:pPr>
            <a:r>
              <a:rPr lang="ko-KR" altLang="en-US" dirty="0" smtClean="0"/>
              <a:t>늦은 비 </a:t>
            </a:r>
            <a:r>
              <a:rPr lang="en-US" altLang="ko-KR" dirty="0" smtClean="0"/>
              <a:t>– </a:t>
            </a:r>
            <a:r>
              <a:rPr lang="ko-KR" altLang="en-US" dirty="0" smtClean="0"/>
              <a:t>성령의 최후의 구원의 방문</a:t>
            </a:r>
            <a:endParaRPr lang="ko-KR"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dirty="0" smtClean="0"/>
              <a:t>하나님의 죄인을 취급하시는 방법</a:t>
            </a:r>
            <a:endParaRPr lang="ko-KR" altLang="en-US" dirty="0"/>
          </a:p>
        </p:txBody>
      </p:sp>
      <p:sp>
        <p:nvSpPr>
          <p:cNvPr id="3" name="내용 개체 틀 2"/>
          <p:cNvSpPr>
            <a:spLocks noGrp="1"/>
          </p:cNvSpPr>
          <p:nvPr>
            <p:ph idx="1"/>
          </p:nvPr>
        </p:nvSpPr>
        <p:spPr>
          <a:xfrm>
            <a:off x="457200" y="1600200"/>
            <a:ext cx="8229600" cy="5043510"/>
          </a:xfrm>
        </p:spPr>
        <p:txBody>
          <a:bodyPr>
            <a:normAutofit/>
          </a:bodyPr>
          <a:lstStyle/>
          <a:p>
            <a:pPr>
              <a:buNone/>
            </a:pPr>
            <a:r>
              <a:rPr lang="ko-KR" altLang="en-US" b="1" dirty="0" smtClean="0"/>
              <a:t>       </a:t>
            </a:r>
            <a:endParaRPr lang="en-US" altLang="ko-KR" b="1" dirty="0" smtClean="0"/>
          </a:p>
          <a:p>
            <a:pPr>
              <a:buNone/>
            </a:pPr>
            <a:r>
              <a:rPr lang="en-US" altLang="ko-KR" b="1" dirty="0" smtClean="0"/>
              <a:t>       </a:t>
            </a:r>
            <a:r>
              <a:rPr lang="ko-KR" altLang="en-US" b="1" dirty="0" smtClean="0"/>
              <a:t>죄인을 보응하는 징벌을 나타내는 </a:t>
            </a:r>
            <a:endParaRPr lang="en-US" altLang="ko-KR" b="1" dirty="0" smtClean="0"/>
          </a:p>
          <a:p>
            <a:pPr>
              <a:buNone/>
            </a:pPr>
            <a:r>
              <a:rPr lang="en-US" altLang="ko-KR" b="1" dirty="0" smtClean="0"/>
              <a:t>                   </a:t>
            </a:r>
            <a:r>
              <a:rPr lang="ko-KR" altLang="en-US" b="1" dirty="0" smtClean="0"/>
              <a:t>모든 방법</a:t>
            </a:r>
            <a:r>
              <a:rPr lang="ko-KR" altLang="en-US" dirty="0" smtClean="0"/>
              <a:t>은 </a:t>
            </a:r>
            <a:endParaRPr lang="en-US" altLang="ko-KR" dirty="0" smtClean="0"/>
          </a:p>
          <a:p>
            <a:pPr>
              <a:buNone/>
            </a:pPr>
            <a:r>
              <a:rPr lang="en-US" altLang="ko-KR" dirty="0" smtClean="0"/>
              <a:t>        </a:t>
            </a:r>
            <a:r>
              <a:rPr lang="ko-KR" altLang="en-US" dirty="0" smtClean="0"/>
              <a:t>자비롭고 오래 참고 긍휼이 많은 </a:t>
            </a:r>
            <a:endParaRPr lang="en-US" altLang="ko-KR" dirty="0" smtClean="0"/>
          </a:p>
          <a:p>
            <a:pPr>
              <a:buNone/>
            </a:pPr>
            <a:r>
              <a:rPr lang="ko-KR" altLang="en-US" dirty="0" smtClean="0"/>
              <a:t>                  </a:t>
            </a:r>
            <a:r>
              <a:rPr lang="ko-KR" altLang="en-US" b="1" dirty="0" smtClean="0">
                <a:solidFill>
                  <a:srgbClr val="FF0000"/>
                </a:solidFill>
              </a:rPr>
              <a:t>하나님의 품성에</a:t>
            </a:r>
            <a:endParaRPr lang="en-US" altLang="ko-KR" b="1" dirty="0" smtClean="0">
              <a:solidFill>
                <a:srgbClr val="FF0000"/>
              </a:solidFill>
            </a:endParaRPr>
          </a:p>
          <a:p>
            <a:pPr>
              <a:buNone/>
            </a:pPr>
            <a:r>
              <a:rPr lang="ko-KR" altLang="en-US" dirty="0" smtClean="0"/>
              <a:t>               완전히 부합될 것이다</a:t>
            </a:r>
            <a:r>
              <a:rPr lang="en-US" altLang="ko-KR" dirty="0" smtClean="0"/>
              <a:t>. </a:t>
            </a:r>
          </a:p>
          <a:p>
            <a:pPr>
              <a:buNone/>
            </a:pPr>
            <a:r>
              <a:rPr lang="en-US" altLang="ko-KR" dirty="0" smtClean="0"/>
              <a:t>                      (</a:t>
            </a:r>
            <a:r>
              <a:rPr lang="ko-KR" altLang="en-US" dirty="0" smtClean="0"/>
              <a:t>쟁투 </a:t>
            </a:r>
            <a:r>
              <a:rPr lang="en-US" altLang="ko-KR" dirty="0" smtClean="0"/>
              <a:t>451)</a:t>
            </a:r>
          </a:p>
          <a:p>
            <a:pPr>
              <a:buNone/>
            </a:pPr>
            <a:endParaRPr lang="ko-KR"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r>
              <a:rPr lang="ko-KR" altLang="en-US" dirty="0" smtClean="0"/>
              <a:t>그분은 </a:t>
            </a:r>
            <a:r>
              <a:rPr lang="ko-KR" altLang="en-US" b="1" dirty="0" smtClean="0"/>
              <a:t>강제적 순종</a:t>
            </a:r>
            <a:r>
              <a:rPr lang="en-US" altLang="ko-KR" b="1" dirty="0" smtClean="0"/>
              <a:t>(</a:t>
            </a:r>
            <a:r>
              <a:rPr lang="ko-KR" altLang="en-US" b="1" dirty="0" smtClean="0"/>
              <a:t>굴종</a:t>
            </a:r>
            <a:r>
              <a:rPr lang="en-US" altLang="ko-KR" b="1" dirty="0" smtClean="0"/>
              <a:t>)</a:t>
            </a:r>
            <a:r>
              <a:rPr lang="ko-KR" altLang="en-US" dirty="0" smtClean="0"/>
              <a:t>을 </a:t>
            </a:r>
            <a:endParaRPr lang="en-US" altLang="ko-KR" dirty="0" smtClean="0"/>
          </a:p>
          <a:p>
            <a:pPr>
              <a:buNone/>
            </a:pPr>
            <a:r>
              <a:rPr lang="ko-KR" altLang="en-US" dirty="0" smtClean="0"/>
              <a:t>기뻐하지 않으시므로 </a:t>
            </a:r>
            <a:endParaRPr lang="en-US" altLang="ko-KR" dirty="0" smtClean="0"/>
          </a:p>
          <a:p>
            <a:pPr>
              <a:buNone/>
            </a:pPr>
            <a:r>
              <a:rPr lang="ko-KR" altLang="en-US" dirty="0" smtClean="0"/>
              <a:t>모든 존재로 하여금 당신께 자원하여 </a:t>
            </a:r>
            <a:endParaRPr lang="en-US" altLang="ko-KR" dirty="0" smtClean="0"/>
          </a:p>
          <a:p>
            <a:pPr>
              <a:buNone/>
            </a:pPr>
            <a:r>
              <a:rPr lang="ko-KR" altLang="en-US" dirty="0" smtClean="0"/>
              <a:t>봉사하도록 그들에게 </a:t>
            </a:r>
            <a:endParaRPr lang="en-US" altLang="ko-KR" dirty="0" smtClean="0"/>
          </a:p>
          <a:p>
            <a:pPr>
              <a:buNone/>
            </a:pPr>
            <a:endParaRPr lang="en-US" altLang="ko-KR" b="1" dirty="0" smtClean="0"/>
          </a:p>
          <a:p>
            <a:pPr>
              <a:buNone/>
            </a:pPr>
            <a:r>
              <a:rPr lang="ko-KR" altLang="en-US" b="1" dirty="0" smtClean="0"/>
              <a:t>의지의 자유</a:t>
            </a:r>
            <a:r>
              <a:rPr lang="ko-KR" altLang="en-US" dirty="0" smtClean="0"/>
              <a:t>를 허락하신다</a:t>
            </a:r>
            <a:r>
              <a:rPr lang="en-US" altLang="ko-KR" dirty="0" smtClean="0"/>
              <a:t>.(</a:t>
            </a:r>
            <a:r>
              <a:rPr lang="ko-KR" altLang="en-US" dirty="0" smtClean="0"/>
              <a:t>부조 </a:t>
            </a:r>
            <a:r>
              <a:rPr lang="en-US" altLang="ko-KR" dirty="0" smtClean="0"/>
              <a:t>34)</a:t>
            </a:r>
          </a:p>
          <a:p>
            <a:pPr>
              <a:buNone/>
            </a:pPr>
            <a:endParaRPr lang="ko-KR"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type="body" idx="1"/>
          </p:nvPr>
        </p:nvSpPr>
        <p:spPr>
          <a:xfrm>
            <a:off x="357188" y="357188"/>
            <a:ext cx="8501062" cy="5715000"/>
          </a:xfrm>
        </p:spPr>
        <p:txBody>
          <a:bodyPr>
            <a:normAutofit fontScale="92500" lnSpcReduction="10000"/>
          </a:bodyPr>
          <a:lstStyle/>
          <a:p>
            <a:pPr eaLnBrk="1" hangingPunct="1">
              <a:buFont typeface="Wingdings" pitchFamily="2" charset="2"/>
              <a:buNone/>
              <a:defRPr/>
            </a:pPr>
            <a:endParaRPr lang="en-US" altLang="ko-KR" dirty="0" smtClean="0"/>
          </a:p>
          <a:p>
            <a:pPr eaLnBrk="1" hangingPunct="1">
              <a:buFont typeface="Wingdings" pitchFamily="2" charset="2"/>
              <a:buNone/>
              <a:defRPr/>
            </a:pPr>
            <a:r>
              <a:rPr lang="en-US" altLang="ko-KR" dirty="0" smtClean="0"/>
              <a:t>  </a:t>
            </a:r>
            <a:r>
              <a:rPr lang="ko-KR" altLang="en-US" sz="3600" dirty="0" smtClean="0">
                <a:latin typeface="굵은으뜸체" pitchFamily="18" charset="-127"/>
                <a:ea typeface="굵은으뜸체" pitchFamily="18" charset="-127"/>
              </a:rPr>
              <a:t>우리는 하나님을 죄인을 벌하려고 </a:t>
            </a:r>
            <a:endParaRPr lang="en-US" altLang="ko-KR" sz="3600" dirty="0" smtClean="0">
              <a:latin typeface="굵은으뜸체" pitchFamily="18" charset="-127"/>
              <a:ea typeface="굵은으뜸체" pitchFamily="18" charset="-127"/>
            </a:endParaRPr>
          </a:p>
          <a:p>
            <a:pPr eaLnBrk="1" hangingPunct="1">
              <a:buFont typeface="Wingdings" pitchFamily="2" charset="2"/>
              <a:buNone/>
              <a:defRPr/>
            </a:pPr>
            <a:r>
              <a:rPr lang="en-US" altLang="ko-KR" sz="3600" dirty="0" smtClean="0">
                <a:latin typeface="굵은으뜸체" pitchFamily="18" charset="-127"/>
                <a:ea typeface="굵은으뜸체" pitchFamily="18" charset="-127"/>
              </a:rPr>
              <a:t>  </a:t>
            </a:r>
            <a:r>
              <a:rPr lang="ko-KR" altLang="en-US" sz="3600" dirty="0" smtClean="0">
                <a:latin typeface="굵은으뜸체" pitchFamily="18" charset="-127"/>
                <a:ea typeface="굵은으뜸체" pitchFamily="18" charset="-127"/>
              </a:rPr>
              <a:t>기다리고 계시는 분으로 </a:t>
            </a:r>
            <a:endParaRPr lang="en-US" altLang="ko-KR" sz="3600" dirty="0" smtClean="0">
              <a:latin typeface="굵은으뜸체" pitchFamily="18" charset="-127"/>
              <a:ea typeface="굵은으뜸체" pitchFamily="18" charset="-127"/>
            </a:endParaRPr>
          </a:p>
          <a:p>
            <a:pPr eaLnBrk="1" hangingPunct="1">
              <a:buFont typeface="Wingdings" pitchFamily="2" charset="2"/>
              <a:buNone/>
              <a:defRPr/>
            </a:pPr>
            <a:r>
              <a:rPr lang="en-US" altLang="ko-KR" sz="3600" dirty="0" smtClean="0">
                <a:latin typeface="굵은으뜸체" pitchFamily="18" charset="-127"/>
                <a:ea typeface="굵은으뜸체" pitchFamily="18" charset="-127"/>
              </a:rPr>
              <a:t>  </a:t>
            </a:r>
            <a:r>
              <a:rPr lang="ko-KR" altLang="en-US" sz="3600" dirty="0" smtClean="0">
                <a:latin typeface="굵은으뜸체" pitchFamily="18" charset="-127"/>
                <a:ea typeface="굵은으뜸체" pitchFamily="18" charset="-127"/>
              </a:rPr>
              <a:t>생각해서는 안 된다</a:t>
            </a:r>
            <a:r>
              <a:rPr lang="en-US" altLang="ko-KR" sz="3600" dirty="0" smtClean="0">
                <a:latin typeface="굵은으뜸체" pitchFamily="18" charset="-127"/>
                <a:ea typeface="굵은으뜸체" pitchFamily="18" charset="-127"/>
              </a:rPr>
              <a:t>.</a:t>
            </a:r>
            <a:r>
              <a:rPr lang="en-US" altLang="ko-KR" dirty="0" smtClean="0">
                <a:latin typeface="굵은으뜸체" pitchFamily="18" charset="-127"/>
                <a:ea typeface="굵은으뜸체" pitchFamily="18" charset="-127"/>
              </a:rPr>
              <a:t> </a:t>
            </a:r>
          </a:p>
          <a:p>
            <a:pPr eaLnBrk="1" hangingPunct="1">
              <a:buFont typeface="Wingdings" pitchFamily="2" charset="2"/>
              <a:buNone/>
              <a:defRPr/>
            </a:pPr>
            <a:r>
              <a:rPr lang="en-US" altLang="ko-KR" dirty="0" smtClean="0"/>
              <a:t>  </a:t>
            </a:r>
          </a:p>
          <a:p>
            <a:pPr eaLnBrk="1" hangingPunct="1">
              <a:buFont typeface="Wingdings" pitchFamily="2" charset="2"/>
              <a:buNone/>
              <a:defRPr/>
            </a:pPr>
            <a:r>
              <a:rPr lang="en-US" altLang="ko-KR" dirty="0" smtClean="0">
                <a:solidFill>
                  <a:srgbClr val="C00000"/>
                </a:solidFill>
              </a:rPr>
              <a:t>  </a:t>
            </a:r>
            <a:r>
              <a:rPr lang="ko-KR" altLang="en-US" sz="3600" dirty="0" smtClean="0">
                <a:solidFill>
                  <a:srgbClr val="C00000"/>
                </a:solidFill>
                <a:latin typeface="굵은으뜸체" pitchFamily="18" charset="-127"/>
                <a:ea typeface="굵은으뜸체" pitchFamily="18" charset="-127"/>
              </a:rPr>
              <a:t>죄인이 자기 스스로 벌을 자초</a:t>
            </a:r>
            <a:r>
              <a:rPr lang="en-US" altLang="ko-KR" sz="3600" dirty="0" smtClean="0">
                <a:solidFill>
                  <a:srgbClr val="C00000"/>
                </a:solidFill>
                <a:latin typeface="굵은으뜸체" pitchFamily="18" charset="-127"/>
                <a:ea typeface="굵은으뜸체" pitchFamily="18" charset="-127"/>
              </a:rPr>
              <a:t>(</a:t>
            </a:r>
            <a:r>
              <a:rPr lang="ko-KR" altLang="en-US" sz="3600" dirty="0" smtClean="0">
                <a:solidFill>
                  <a:srgbClr val="C00000"/>
                </a:solidFill>
                <a:latin typeface="굵은으뜸체" pitchFamily="18" charset="-127"/>
                <a:ea typeface="굵은으뜸체" pitchFamily="18" charset="-127"/>
              </a:rPr>
              <a:t>自招</a:t>
            </a:r>
            <a:r>
              <a:rPr lang="en-US" altLang="ko-KR" sz="3600" dirty="0" smtClean="0">
                <a:solidFill>
                  <a:srgbClr val="C00000"/>
                </a:solidFill>
                <a:latin typeface="굵은으뜸체" pitchFamily="18" charset="-127"/>
                <a:ea typeface="굵은으뜸체" pitchFamily="18" charset="-127"/>
              </a:rPr>
              <a:t>)</a:t>
            </a:r>
            <a:r>
              <a:rPr lang="ko-KR" altLang="en-US" sz="3600" dirty="0" smtClean="0">
                <a:solidFill>
                  <a:srgbClr val="C00000"/>
                </a:solidFill>
                <a:latin typeface="굵은으뜸체" pitchFamily="18" charset="-127"/>
                <a:ea typeface="굵은으뜸체" pitchFamily="18" charset="-127"/>
              </a:rPr>
              <a:t>하는 </a:t>
            </a:r>
            <a:endParaRPr lang="en-US" altLang="ko-KR" sz="3600" dirty="0" smtClean="0">
              <a:solidFill>
                <a:srgbClr val="C00000"/>
              </a:solidFill>
              <a:latin typeface="굵은으뜸체" pitchFamily="18" charset="-127"/>
              <a:ea typeface="굵은으뜸체" pitchFamily="18" charset="-127"/>
            </a:endParaRPr>
          </a:p>
          <a:p>
            <a:pPr eaLnBrk="1" hangingPunct="1">
              <a:buFont typeface="Wingdings" pitchFamily="2" charset="2"/>
              <a:buNone/>
              <a:defRPr/>
            </a:pPr>
            <a:r>
              <a:rPr lang="en-US" altLang="ko-KR" sz="3600" dirty="0" smtClean="0">
                <a:solidFill>
                  <a:srgbClr val="C00000"/>
                </a:solidFill>
                <a:latin typeface="굵은으뜸체" pitchFamily="18" charset="-127"/>
                <a:ea typeface="굵은으뜸체" pitchFamily="18" charset="-127"/>
              </a:rPr>
              <a:t>  </a:t>
            </a:r>
            <a:r>
              <a:rPr lang="ko-KR" altLang="en-US" sz="3600" dirty="0" smtClean="0">
                <a:solidFill>
                  <a:srgbClr val="C00000"/>
                </a:solidFill>
                <a:latin typeface="굵은으뜸체" pitchFamily="18" charset="-127"/>
                <a:ea typeface="굵은으뜸체" pitchFamily="18" charset="-127"/>
              </a:rPr>
              <a:t>것이다</a:t>
            </a:r>
            <a:r>
              <a:rPr lang="en-US" altLang="ko-KR" sz="3600" dirty="0" smtClean="0">
                <a:solidFill>
                  <a:srgbClr val="C00000"/>
                </a:solidFill>
                <a:latin typeface="굵은으뜸체" pitchFamily="18" charset="-127"/>
                <a:ea typeface="굵은으뜸체" pitchFamily="18" charset="-127"/>
              </a:rPr>
              <a:t>. </a:t>
            </a:r>
            <a:r>
              <a:rPr lang="ko-KR" altLang="en-US" sz="3600" dirty="0" smtClean="0">
                <a:solidFill>
                  <a:srgbClr val="C00000"/>
                </a:solidFill>
                <a:latin typeface="굵은으뜸체" pitchFamily="18" charset="-127"/>
                <a:ea typeface="굵은으뜸체" pitchFamily="18" charset="-127"/>
              </a:rPr>
              <a:t>죄인 자신의 행동들이 </a:t>
            </a:r>
            <a:endParaRPr lang="en-US" altLang="ko-KR" sz="3600" dirty="0" smtClean="0">
              <a:solidFill>
                <a:srgbClr val="C00000"/>
              </a:solidFill>
              <a:latin typeface="굵은으뜸체" pitchFamily="18" charset="-127"/>
              <a:ea typeface="굵은으뜸체" pitchFamily="18" charset="-127"/>
            </a:endParaRPr>
          </a:p>
          <a:p>
            <a:pPr eaLnBrk="1" hangingPunct="1">
              <a:buFont typeface="Wingdings" pitchFamily="2" charset="2"/>
              <a:buNone/>
              <a:defRPr/>
            </a:pPr>
            <a:r>
              <a:rPr lang="en-US" altLang="ko-KR" sz="3600" dirty="0" smtClean="0">
                <a:solidFill>
                  <a:srgbClr val="C00000"/>
                </a:solidFill>
                <a:latin typeface="굵은으뜸체" pitchFamily="18" charset="-127"/>
                <a:ea typeface="굵은으뜸체" pitchFamily="18" charset="-127"/>
              </a:rPr>
              <a:t>  </a:t>
            </a:r>
            <a:r>
              <a:rPr lang="ko-KR" altLang="en-US" sz="3600" dirty="0" smtClean="0">
                <a:solidFill>
                  <a:srgbClr val="C00000"/>
                </a:solidFill>
                <a:latin typeface="굵은으뜸체" pitchFamily="18" charset="-127"/>
                <a:ea typeface="굵은으뜸체" pitchFamily="18" charset="-127"/>
              </a:rPr>
              <a:t>분명한 결과를 가져오는 연속적인 사건들을 </a:t>
            </a:r>
            <a:endParaRPr lang="en-US" altLang="ko-KR" sz="3600" dirty="0" smtClean="0">
              <a:solidFill>
                <a:srgbClr val="C00000"/>
              </a:solidFill>
              <a:latin typeface="굵은으뜸체" pitchFamily="18" charset="-127"/>
              <a:ea typeface="굵은으뜸체" pitchFamily="18" charset="-127"/>
            </a:endParaRPr>
          </a:p>
          <a:p>
            <a:pPr eaLnBrk="1" hangingPunct="1">
              <a:buFont typeface="Wingdings" pitchFamily="2" charset="2"/>
              <a:buNone/>
              <a:defRPr/>
            </a:pPr>
            <a:r>
              <a:rPr lang="en-US" altLang="ko-KR" sz="3600" dirty="0" smtClean="0">
                <a:solidFill>
                  <a:srgbClr val="C00000"/>
                </a:solidFill>
                <a:latin typeface="굵은으뜸체" pitchFamily="18" charset="-127"/>
                <a:ea typeface="굵은으뜸체" pitchFamily="18" charset="-127"/>
              </a:rPr>
              <a:t>  </a:t>
            </a:r>
            <a:r>
              <a:rPr lang="ko-KR" altLang="en-US" sz="3600" dirty="0" smtClean="0">
                <a:solidFill>
                  <a:srgbClr val="C00000"/>
                </a:solidFill>
                <a:latin typeface="굵은으뜸체" pitchFamily="18" charset="-127"/>
                <a:ea typeface="굵은으뜸체" pitchFamily="18" charset="-127"/>
              </a:rPr>
              <a:t>돌발시킨다</a:t>
            </a:r>
            <a:r>
              <a:rPr lang="en-US" altLang="ko-KR" sz="3600" dirty="0" smtClean="0">
                <a:solidFill>
                  <a:srgbClr val="C00000"/>
                </a:solidFill>
                <a:latin typeface="굵은으뜸체" pitchFamily="18" charset="-127"/>
                <a:ea typeface="굵은으뜸체" pitchFamily="18" charset="-127"/>
              </a:rPr>
              <a:t>. </a:t>
            </a:r>
            <a:r>
              <a:rPr lang="en-US" altLang="ko-KR" sz="3600" b="1" dirty="0" smtClean="0">
                <a:solidFill>
                  <a:srgbClr val="C00000"/>
                </a:solidFill>
              </a:rPr>
              <a:t>(1SM, 235)</a:t>
            </a:r>
            <a:endParaRPr lang="en-US" altLang="ko-KR" sz="3600" dirty="0" smtClean="0">
              <a:solidFill>
                <a:srgbClr val="C00000"/>
              </a:solidFill>
              <a:latin typeface="굵은으뜸체" pitchFamily="18" charset="-127"/>
              <a:ea typeface="굵은으뜸체" pitchFamily="18" charset="-127"/>
            </a:endParaRPr>
          </a:p>
          <a:p>
            <a:pPr eaLnBrk="1" hangingPunct="1">
              <a:buFont typeface="Wingdings" pitchFamily="2" charset="2"/>
              <a:buNone/>
              <a:defRPr/>
            </a:pPr>
            <a:r>
              <a:rPr lang="en-US" altLang="ko-KR" dirty="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7813"/>
            <a:ext cx="8229600" cy="46037"/>
          </a:xfrm>
        </p:spPr>
        <p:txBody>
          <a:bodyPr>
            <a:normAutofit fontScale="90000"/>
          </a:bodyPr>
          <a:lstStyle/>
          <a:p>
            <a:pPr eaLnBrk="1" hangingPunct="1">
              <a:defRPr/>
            </a:pPr>
            <a:r>
              <a:rPr lang="en-US" altLang="ko-KR" dirty="0" smtClean="0"/>
              <a:t>   </a:t>
            </a:r>
            <a:endParaRPr lang="ko-KR" altLang="en-US" dirty="0" smtClean="0"/>
          </a:p>
        </p:txBody>
      </p:sp>
      <p:sp>
        <p:nvSpPr>
          <p:cNvPr id="3" name="내용 개체 틀 2"/>
          <p:cNvSpPr>
            <a:spLocks noGrp="1"/>
          </p:cNvSpPr>
          <p:nvPr>
            <p:ph idx="1"/>
          </p:nvPr>
        </p:nvSpPr>
        <p:spPr>
          <a:xfrm>
            <a:off x="-214313" y="0"/>
            <a:ext cx="9144001" cy="6858000"/>
          </a:xfrm>
        </p:spPr>
        <p:txBody>
          <a:bodyPr/>
          <a:lstStyle/>
          <a:p>
            <a:pPr eaLnBrk="1" hangingPunct="1">
              <a:buFont typeface="Wingdings" pitchFamily="2" charset="2"/>
              <a:buNone/>
              <a:defRPr/>
            </a:pPr>
            <a:endParaRPr lang="en-US" altLang="ko-KR" dirty="0" smtClean="0"/>
          </a:p>
          <a:p>
            <a:pPr eaLnBrk="1" hangingPunct="1">
              <a:buFont typeface="Wingdings" pitchFamily="2" charset="2"/>
              <a:buNone/>
              <a:defRPr/>
            </a:pPr>
            <a:r>
              <a:rPr lang="ko-KR" altLang="en-US" dirty="0" smtClean="0"/>
              <a:t>    </a:t>
            </a:r>
            <a:r>
              <a:rPr lang="ko-KR" altLang="en-US" sz="4000" dirty="0" smtClean="0">
                <a:latin typeface="굵은으뜸체" pitchFamily="18" charset="-127"/>
                <a:ea typeface="굵은으뜸체" pitchFamily="18" charset="-127"/>
              </a:rPr>
              <a:t>범죄의 모든 행위는 죄인 자신에게 반응을 </a:t>
            </a:r>
            <a:endParaRPr lang="en-US" altLang="ko-KR" sz="4000" dirty="0" smtClean="0">
              <a:latin typeface="굵은으뜸체" pitchFamily="18" charset="-127"/>
              <a:ea typeface="굵은으뜸체" pitchFamily="18" charset="-127"/>
            </a:endParaRP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000" dirty="0" smtClean="0">
                <a:latin typeface="굵은으뜸체" pitchFamily="18" charset="-127"/>
                <a:ea typeface="굵은으뜸체" pitchFamily="18" charset="-127"/>
              </a:rPr>
              <a:t>보이며 품성의 변화를 일으키고 </a:t>
            </a:r>
            <a:endParaRPr lang="en-US" altLang="ko-KR" sz="4000" dirty="0" smtClean="0">
              <a:latin typeface="굵은으뜸체" pitchFamily="18" charset="-127"/>
              <a:ea typeface="굵은으뜸체" pitchFamily="18" charset="-127"/>
            </a:endParaRP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000" dirty="0" smtClean="0">
                <a:latin typeface="굵은으뜸체" pitchFamily="18" charset="-127"/>
                <a:ea typeface="굵은으뜸체" pitchFamily="18" charset="-127"/>
              </a:rPr>
              <a:t>그가 더욱 쉽게 또다시 죄를 짓게 만든다</a:t>
            </a:r>
            <a:r>
              <a:rPr lang="en-US" altLang="ko-KR" sz="4000" dirty="0" smtClean="0">
                <a:latin typeface="굵은으뜸체" pitchFamily="18" charset="-127"/>
                <a:ea typeface="굵은으뜸체" pitchFamily="18" charset="-127"/>
              </a:rPr>
              <a:t>. </a:t>
            </a: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000" dirty="0" smtClean="0">
                <a:latin typeface="굵은으뜸체" pitchFamily="18" charset="-127"/>
                <a:ea typeface="굵은으뜸체" pitchFamily="18" charset="-127"/>
              </a:rPr>
              <a:t>죄를 짓기로 선택함으로 인간은 </a:t>
            </a:r>
            <a:endParaRPr lang="en-US" altLang="ko-KR" sz="4000" dirty="0" smtClean="0">
              <a:latin typeface="굵은으뜸체" pitchFamily="18" charset="-127"/>
              <a:ea typeface="굵은으뜸체" pitchFamily="18" charset="-127"/>
            </a:endParaRP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400" dirty="0" smtClean="0">
                <a:solidFill>
                  <a:srgbClr val="FFFF00"/>
                </a:solidFill>
                <a:latin typeface="굵은으뜸체" pitchFamily="18" charset="-127"/>
                <a:ea typeface="굵은으뜸체" pitchFamily="18" charset="-127"/>
              </a:rPr>
              <a:t>저들 스스로가 하나님에게서 분리되며 </a:t>
            </a:r>
            <a:endParaRPr lang="en-US" altLang="ko-KR" sz="4400" dirty="0" smtClean="0">
              <a:solidFill>
                <a:srgbClr val="FFFF00"/>
              </a:solidFill>
              <a:latin typeface="굵은으뜸체" pitchFamily="18" charset="-127"/>
              <a:ea typeface="굵은으뜸체" pitchFamily="18" charset="-127"/>
            </a:endParaRP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000" dirty="0" smtClean="0">
                <a:latin typeface="굵은으뜸체" pitchFamily="18" charset="-127"/>
                <a:ea typeface="굵은으뜸체" pitchFamily="18" charset="-127"/>
              </a:rPr>
              <a:t>축복의 통로에서 저들 자신을 차단시키며</a:t>
            </a:r>
            <a:r>
              <a:rPr lang="en-US" altLang="ko-KR" sz="4000" dirty="0" smtClean="0">
                <a:latin typeface="굵은으뜸체" pitchFamily="18" charset="-127"/>
                <a:ea typeface="굵은으뜸체" pitchFamily="18" charset="-127"/>
              </a:rPr>
              <a:t>, </a:t>
            </a:r>
          </a:p>
          <a:p>
            <a:pPr eaLnBrk="1" hangingPunct="1">
              <a:buFont typeface="Wingdings" pitchFamily="2" charset="2"/>
              <a:buNone/>
              <a:defRPr/>
            </a:pPr>
            <a:r>
              <a:rPr lang="en-US" altLang="ko-KR" sz="4000" dirty="0" smtClean="0">
                <a:latin typeface="굵은으뜸체" pitchFamily="18" charset="-127"/>
                <a:ea typeface="굵은으뜸체" pitchFamily="18" charset="-127"/>
              </a:rPr>
              <a:t>   </a:t>
            </a:r>
            <a:r>
              <a:rPr lang="ko-KR" altLang="en-US" sz="4000" dirty="0" smtClean="0">
                <a:latin typeface="굵은으뜸체" pitchFamily="18" charset="-127"/>
                <a:ea typeface="굵은으뜸체" pitchFamily="18" charset="-127"/>
              </a:rPr>
              <a:t>그 분명한 </a:t>
            </a:r>
            <a:r>
              <a:rPr lang="ko-KR" altLang="en-US" sz="4000" b="1" u="sng" dirty="0" smtClean="0">
                <a:solidFill>
                  <a:srgbClr val="FFFF00"/>
                </a:solidFill>
                <a:latin typeface="굵은으뜸체" pitchFamily="18" charset="-127"/>
                <a:ea typeface="굵은으뜸체" pitchFamily="18" charset="-127"/>
              </a:rPr>
              <a:t>결과는 패망과 사망이다</a:t>
            </a:r>
            <a:r>
              <a:rPr lang="en-US" altLang="ko-KR" sz="4000" b="1" dirty="0" smtClean="0">
                <a:latin typeface="굵은으뜸체" pitchFamily="18" charset="-127"/>
                <a:ea typeface="굵은으뜸체" pitchFamily="18" charset="-127"/>
              </a:rPr>
              <a:t>.</a:t>
            </a:r>
            <a:r>
              <a:rPr lang="en-US" altLang="ko-KR" sz="4000" dirty="0" smtClean="0">
                <a:latin typeface="굵은으뜸체" pitchFamily="18" charset="-127"/>
                <a:ea typeface="굵은으뜸체" pitchFamily="18" charset="-127"/>
              </a:rPr>
              <a:t> </a:t>
            </a:r>
          </a:p>
          <a:p>
            <a:pPr eaLnBrk="1" hangingPunct="1">
              <a:buFont typeface="Wingdings" pitchFamily="2" charset="2"/>
              <a:buNone/>
              <a:defRPr/>
            </a:pPr>
            <a:r>
              <a:rPr lang="en-US" altLang="ko-KR" b="1" dirty="0" smtClean="0">
                <a:solidFill>
                  <a:srgbClr val="2BE39D"/>
                </a:solidFill>
              </a:rPr>
              <a:t>                        (1SM, 235)</a:t>
            </a:r>
            <a:endParaRPr lang="en-US" altLang="ko-KR" b="1" dirty="0">
              <a:solidFill>
                <a:srgbClr val="2BE39D"/>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pPr>
              <a:buNone/>
            </a:pPr>
            <a:r>
              <a:rPr lang="en-US" altLang="ko-KR" b="1" dirty="0" smtClean="0"/>
              <a:t>“We are not to regard God as waiting to </a:t>
            </a:r>
          </a:p>
          <a:p>
            <a:pPr>
              <a:buNone/>
            </a:pPr>
            <a:r>
              <a:rPr lang="en-US" altLang="ko-KR" b="1" dirty="0" smtClean="0"/>
              <a:t> punish the sinner for his sin. </a:t>
            </a:r>
          </a:p>
          <a:p>
            <a:pPr>
              <a:buNone/>
            </a:pPr>
            <a:r>
              <a:rPr lang="en-US" altLang="ko-KR" b="1" dirty="0" smtClean="0"/>
              <a:t> </a:t>
            </a:r>
          </a:p>
          <a:p>
            <a:pPr>
              <a:buNone/>
            </a:pPr>
            <a:r>
              <a:rPr lang="en-US" altLang="ko-KR" b="1" dirty="0" smtClean="0"/>
              <a:t>The sinner brings the punishment upon</a:t>
            </a:r>
          </a:p>
          <a:p>
            <a:pPr>
              <a:buNone/>
            </a:pPr>
            <a:r>
              <a:rPr lang="en-US" altLang="ko-KR" b="1" dirty="0" smtClean="0"/>
              <a:t>himself. His own actions start a train of </a:t>
            </a:r>
          </a:p>
          <a:p>
            <a:pPr>
              <a:buNone/>
            </a:pPr>
            <a:r>
              <a:rPr lang="en-US" altLang="ko-KR" b="1" dirty="0" smtClean="0"/>
              <a:t>circumstances that bring the sure result.</a:t>
            </a:r>
          </a:p>
          <a:p>
            <a:pPr>
              <a:buNone/>
            </a:pPr>
            <a:r>
              <a:rPr lang="en-US" altLang="ko-KR" dirty="0" smtClean="0"/>
              <a:t>                    (1SM, 235)</a:t>
            </a:r>
            <a:endParaRPr lang="ko-KR"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endParaRPr lang="en-US" altLang="ko-KR" dirty="0" smtClean="0"/>
          </a:p>
          <a:p>
            <a:pPr>
              <a:buNone/>
            </a:pPr>
            <a:r>
              <a:rPr lang="en-US" altLang="ko-KR" sz="8000" dirty="0" smtClean="0">
                <a:solidFill>
                  <a:srgbClr val="002060"/>
                </a:solidFill>
              </a:rPr>
              <a:t>Free Will </a:t>
            </a:r>
            <a:r>
              <a:rPr lang="en-US" altLang="ko-KR" sz="8000" dirty="0" err="1" smtClean="0"/>
              <a:t>vs</a:t>
            </a:r>
            <a:r>
              <a:rPr lang="en-US" altLang="ko-KR" sz="8000" dirty="0" smtClean="0"/>
              <a:t>    </a:t>
            </a:r>
          </a:p>
          <a:p>
            <a:pPr>
              <a:buNone/>
            </a:pPr>
            <a:r>
              <a:rPr lang="en-US" altLang="ko-KR" sz="8000" dirty="0" smtClean="0"/>
              <a:t>       </a:t>
            </a:r>
            <a:r>
              <a:rPr lang="en-US" altLang="ko-KR" sz="8000" dirty="0" smtClean="0">
                <a:solidFill>
                  <a:srgbClr val="FF0000"/>
                </a:solidFill>
              </a:rPr>
              <a:t>Punishment</a:t>
            </a:r>
            <a:endParaRPr lang="ko-KR" altLang="en-US" sz="8000"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1196752"/>
            <a:ext cx="8229600" cy="5256584"/>
          </a:xfrm>
        </p:spPr>
        <p:txBody>
          <a:bodyPr>
            <a:normAutofit/>
          </a:bodyPr>
          <a:lstStyle/>
          <a:p>
            <a:pPr>
              <a:buNone/>
            </a:pPr>
            <a:r>
              <a:rPr lang="en-US" altLang="ko-KR" dirty="0" smtClean="0"/>
              <a:t>Rom.5:20 </a:t>
            </a:r>
            <a:r>
              <a:rPr lang="en-US" altLang="ko-KR" sz="3600" b="1" dirty="0" smtClean="0"/>
              <a:t>-- But where sin abounded, </a:t>
            </a:r>
          </a:p>
          <a:p>
            <a:pPr>
              <a:buNone/>
            </a:pPr>
            <a:r>
              <a:rPr lang="en-US" altLang="ko-KR" sz="3600" b="1" dirty="0" smtClean="0"/>
              <a:t>        grace abounded much more,</a:t>
            </a:r>
          </a:p>
          <a:p>
            <a:pPr>
              <a:buNone/>
            </a:pPr>
            <a:endParaRPr lang="en-US" altLang="ko-KR" sz="3600" b="1" dirty="0" smtClean="0"/>
          </a:p>
          <a:p>
            <a:pPr>
              <a:buNone/>
            </a:pPr>
            <a:endParaRPr lang="en-US" altLang="ko-KR" sz="3600" b="1" dirty="0" smtClean="0"/>
          </a:p>
          <a:p>
            <a:pPr>
              <a:buNone/>
            </a:pPr>
            <a:r>
              <a:rPr lang="en-US" altLang="ko-KR" sz="3600" dirty="0" smtClean="0"/>
              <a:t>Lev.26:18</a:t>
            </a:r>
            <a:r>
              <a:rPr lang="en-US" altLang="ko-KR" sz="3600" b="1" dirty="0" smtClean="0"/>
              <a:t> 'And after all this, if you </a:t>
            </a:r>
          </a:p>
          <a:p>
            <a:pPr>
              <a:buNone/>
            </a:pPr>
            <a:r>
              <a:rPr lang="en-US" altLang="ko-KR" sz="3600" b="1" dirty="0" smtClean="0"/>
              <a:t>do not obey Me, then </a:t>
            </a:r>
            <a:r>
              <a:rPr lang="en-US" altLang="ko-KR" sz="3600" b="1" dirty="0" smtClean="0">
                <a:solidFill>
                  <a:srgbClr val="FF0000"/>
                </a:solidFill>
              </a:rPr>
              <a:t>I will punish </a:t>
            </a:r>
          </a:p>
          <a:p>
            <a:pPr>
              <a:buNone/>
            </a:pPr>
            <a:r>
              <a:rPr lang="en-US" altLang="ko-KR" sz="3600" b="1" dirty="0" smtClean="0">
                <a:solidFill>
                  <a:srgbClr val="FF0000"/>
                </a:solidFill>
              </a:rPr>
              <a:t>you</a:t>
            </a:r>
            <a:r>
              <a:rPr lang="en-US" altLang="ko-KR" sz="3600" b="1" dirty="0" smtClean="0"/>
              <a:t> seven times more for your sins.</a:t>
            </a:r>
          </a:p>
          <a:p>
            <a:pPr>
              <a:buNone/>
            </a:pPr>
            <a:endParaRPr lang="en-US" altLang="ko-KR" sz="3600" b="1" dirty="0" smtClean="0"/>
          </a:p>
          <a:p>
            <a:pPr>
              <a:buNone/>
            </a:pPr>
            <a:endParaRPr lang="en-US" altLang="ko-KR" dirty="0" smtClean="0"/>
          </a:p>
          <a:p>
            <a:pPr>
              <a:buNone/>
            </a:pPr>
            <a:endParaRPr lang="ko-KR"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pPr>
              <a:buNone/>
            </a:pPr>
            <a:r>
              <a:rPr lang="en-US" altLang="ko-KR" sz="4000" b="1" dirty="0" smtClean="0"/>
              <a:t>“The law of ten commandments </a:t>
            </a:r>
          </a:p>
          <a:p>
            <a:pPr>
              <a:buNone/>
            </a:pPr>
            <a:r>
              <a:rPr lang="en-US" altLang="ko-KR" sz="4000" b="1" dirty="0" smtClean="0"/>
              <a:t>is not to be looked upon as </a:t>
            </a:r>
          </a:p>
          <a:p>
            <a:pPr>
              <a:buNone/>
            </a:pPr>
            <a:r>
              <a:rPr lang="en-US" altLang="ko-KR" sz="4000" b="1" dirty="0" smtClean="0"/>
              <a:t>much from the prohibitory side, </a:t>
            </a:r>
          </a:p>
          <a:p>
            <a:pPr>
              <a:buNone/>
            </a:pPr>
            <a:r>
              <a:rPr lang="en-US" altLang="ko-KR" sz="4000" b="1" dirty="0" smtClean="0"/>
              <a:t>as from the mercy side.”</a:t>
            </a:r>
          </a:p>
          <a:p>
            <a:pPr>
              <a:buNone/>
            </a:pPr>
            <a:r>
              <a:rPr lang="en-US" altLang="ko-KR" sz="4000" b="1" dirty="0" smtClean="0"/>
              <a:t>              (1SM, 235)</a:t>
            </a:r>
          </a:p>
          <a:p>
            <a:pPr>
              <a:buNone/>
            </a:pPr>
            <a:endParaRPr lang="ko-KR"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a:xfrm>
            <a:off x="457200" y="836712"/>
            <a:ext cx="8229600" cy="5289451"/>
          </a:xfrm>
        </p:spPr>
        <p:txBody>
          <a:bodyPr>
            <a:normAutofit fontScale="92500"/>
          </a:bodyPr>
          <a:lstStyle/>
          <a:p>
            <a:pPr>
              <a:buNone/>
            </a:pPr>
            <a:r>
              <a:rPr lang="en-US" altLang="ko-KR" sz="3500" b="1" dirty="0" smtClean="0"/>
              <a:t>Every act of transgression reacts upon </a:t>
            </a:r>
          </a:p>
          <a:p>
            <a:pPr>
              <a:buNone/>
            </a:pPr>
            <a:r>
              <a:rPr lang="en-US" altLang="ko-KR" sz="3500" b="1" dirty="0" smtClean="0"/>
              <a:t>the sinner, works in him a change of </a:t>
            </a:r>
          </a:p>
          <a:p>
            <a:pPr>
              <a:buNone/>
            </a:pPr>
            <a:r>
              <a:rPr lang="en-US" altLang="ko-KR" sz="3500" b="1" dirty="0" smtClean="0"/>
              <a:t>character, and makes it more easy for </a:t>
            </a:r>
          </a:p>
          <a:p>
            <a:pPr>
              <a:buNone/>
            </a:pPr>
            <a:r>
              <a:rPr lang="en-US" altLang="ko-KR" sz="3500" b="1" dirty="0" smtClean="0"/>
              <a:t>him to transgress again. </a:t>
            </a:r>
          </a:p>
          <a:p>
            <a:pPr>
              <a:buNone/>
            </a:pPr>
            <a:r>
              <a:rPr lang="en-US" altLang="ko-KR" sz="3500" b="1" dirty="0" smtClean="0"/>
              <a:t>By choosing to sin, men separate </a:t>
            </a:r>
          </a:p>
          <a:p>
            <a:pPr>
              <a:buNone/>
            </a:pPr>
            <a:r>
              <a:rPr lang="en-US" altLang="ko-KR" sz="3500" b="1" dirty="0" smtClean="0"/>
              <a:t>themselves from God, cut themselves off </a:t>
            </a:r>
          </a:p>
          <a:p>
            <a:pPr>
              <a:buNone/>
            </a:pPr>
            <a:r>
              <a:rPr lang="en-US" altLang="ko-KR" sz="3500" b="1" dirty="0" smtClean="0"/>
              <a:t>from the channel of blessing, and the </a:t>
            </a:r>
          </a:p>
          <a:p>
            <a:pPr>
              <a:buNone/>
            </a:pPr>
            <a:r>
              <a:rPr lang="en-US" altLang="ko-KR" sz="3500" b="1" dirty="0" smtClean="0"/>
              <a:t>sure result is ruin and death.”</a:t>
            </a:r>
          </a:p>
          <a:p>
            <a:pPr>
              <a:buNone/>
            </a:pPr>
            <a:r>
              <a:rPr lang="en-US" altLang="ko-KR" sz="3500" b="1" dirty="0" smtClean="0"/>
              <a:t>                    (1SM, 235)</a:t>
            </a:r>
          </a:p>
          <a:p>
            <a:pPr>
              <a:buNone/>
            </a:pPr>
            <a:endParaRPr lang="ko-KR"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lstStyle/>
          <a:p>
            <a:pPr>
              <a:buNone/>
            </a:pPr>
            <a:r>
              <a:rPr lang="en-US" altLang="ko-KR" dirty="0" smtClean="0"/>
              <a:t>Luke10:36 </a:t>
            </a:r>
          </a:p>
          <a:p>
            <a:pPr>
              <a:buNone/>
            </a:pPr>
            <a:r>
              <a:rPr lang="en-US" altLang="ko-KR" sz="3600" b="1" dirty="0" smtClean="0"/>
              <a:t>"So which of these three do you </a:t>
            </a:r>
          </a:p>
          <a:p>
            <a:pPr>
              <a:buNone/>
            </a:pPr>
            <a:r>
              <a:rPr lang="en-US" altLang="ko-KR" sz="3600" b="1" dirty="0" smtClean="0"/>
              <a:t> think was </a:t>
            </a:r>
            <a:r>
              <a:rPr lang="en-US" altLang="ko-KR" sz="3600" b="1" dirty="0" smtClean="0">
                <a:solidFill>
                  <a:srgbClr val="FF0000"/>
                </a:solidFill>
              </a:rPr>
              <a:t>neighbor</a:t>
            </a:r>
            <a:r>
              <a:rPr lang="en-US" altLang="ko-KR" sz="3600" b="1" dirty="0" smtClean="0"/>
              <a:t> to </a:t>
            </a:r>
            <a:r>
              <a:rPr lang="en-US" altLang="ko-KR" sz="3600" b="1" dirty="0" smtClean="0">
                <a:solidFill>
                  <a:srgbClr val="FF0000"/>
                </a:solidFill>
              </a:rPr>
              <a:t>him(You) </a:t>
            </a:r>
          </a:p>
          <a:p>
            <a:pPr>
              <a:buNone/>
            </a:pPr>
            <a:r>
              <a:rPr lang="en-US" altLang="ko-KR" sz="3600" b="1" dirty="0" smtClean="0">
                <a:solidFill>
                  <a:srgbClr val="FF0000"/>
                </a:solidFill>
              </a:rPr>
              <a:t> who fell </a:t>
            </a:r>
            <a:r>
              <a:rPr lang="en-US" altLang="ko-KR" sz="3600" b="1" dirty="0" smtClean="0"/>
              <a:t>among the thieves?"</a:t>
            </a:r>
          </a:p>
          <a:p>
            <a:pPr>
              <a:buNone/>
            </a:pPr>
            <a:endParaRPr lang="en-US" altLang="ko-KR" dirty="0" smtClean="0"/>
          </a:p>
          <a:p>
            <a:pPr>
              <a:buNone/>
            </a:pPr>
            <a:endParaRPr lang="en-US" altLang="ko-KR" dirty="0" smtClean="0"/>
          </a:p>
          <a:p>
            <a:endParaRPr lang="en-US" altLang="ko-KR" dirty="0" smtClean="0"/>
          </a:p>
          <a:p>
            <a:endParaRPr lang="ko-KR"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버려두심</a:t>
            </a:r>
            <a:endParaRPr lang="ko-KR" altLang="en-US" dirty="0"/>
          </a:p>
        </p:txBody>
      </p:sp>
      <p:sp>
        <p:nvSpPr>
          <p:cNvPr id="3" name="내용 개체 틀 2"/>
          <p:cNvSpPr>
            <a:spLocks noGrp="1"/>
          </p:cNvSpPr>
          <p:nvPr>
            <p:ph idx="1"/>
          </p:nvPr>
        </p:nvSpPr>
        <p:spPr>
          <a:xfrm>
            <a:off x="0" y="1600200"/>
            <a:ext cx="9144000" cy="5257800"/>
          </a:xfrm>
        </p:spPr>
        <p:txBody>
          <a:bodyPr>
            <a:normAutofit lnSpcReduction="10000"/>
          </a:bodyPr>
          <a:lstStyle/>
          <a:p>
            <a:pPr>
              <a:buNone/>
            </a:pPr>
            <a:r>
              <a:rPr lang="ko-KR" altLang="en-US" dirty="0" smtClean="0"/>
              <a:t>       </a:t>
            </a:r>
            <a:r>
              <a:rPr lang="ko-KR" altLang="en-US" dirty="0" err="1" smtClean="0"/>
              <a:t>렘</a:t>
            </a:r>
            <a:r>
              <a:rPr lang="en-US" altLang="ko-KR" dirty="0" smtClean="0"/>
              <a:t>2:19 </a:t>
            </a:r>
            <a:r>
              <a:rPr lang="ko-KR" altLang="en-US" dirty="0" smtClean="0"/>
              <a:t>네 악이 너를 </a:t>
            </a:r>
            <a:r>
              <a:rPr lang="ko-KR" altLang="en-US" b="1" dirty="0" smtClean="0"/>
              <a:t>징벌</a:t>
            </a:r>
            <a:r>
              <a:rPr lang="ko-KR" altLang="en-US" dirty="0" smtClean="0"/>
              <a:t>하겠고 </a:t>
            </a:r>
            <a:endParaRPr lang="en-US" altLang="ko-KR" dirty="0" smtClean="0"/>
          </a:p>
          <a:p>
            <a:pPr>
              <a:buNone/>
            </a:pPr>
            <a:r>
              <a:rPr lang="ko-KR" altLang="en-US" dirty="0" smtClean="0"/>
              <a:t>            네 </a:t>
            </a:r>
            <a:r>
              <a:rPr lang="ko-KR" altLang="en-US" dirty="0" err="1" smtClean="0"/>
              <a:t>패역이</a:t>
            </a:r>
            <a:r>
              <a:rPr lang="ko-KR" altLang="en-US" dirty="0" smtClean="0"/>
              <a:t> 너를 책할 것이라 </a:t>
            </a:r>
            <a:endParaRPr lang="en-US" altLang="ko-KR" dirty="0" smtClean="0"/>
          </a:p>
          <a:p>
            <a:pPr>
              <a:buNone/>
            </a:pPr>
            <a:r>
              <a:rPr lang="ko-KR" altLang="en-US" dirty="0" smtClean="0"/>
              <a:t>     그런즉 네 </a:t>
            </a:r>
            <a:r>
              <a:rPr lang="ko-KR" altLang="en-US" b="1" dirty="0" smtClean="0">
                <a:solidFill>
                  <a:srgbClr val="FF0000"/>
                </a:solidFill>
              </a:rPr>
              <a:t>하나님 여호와를 버림</a:t>
            </a:r>
            <a:r>
              <a:rPr lang="en-US" altLang="ko-KR" b="1" dirty="0" smtClean="0">
                <a:solidFill>
                  <a:srgbClr val="FF0000"/>
                </a:solidFill>
              </a:rPr>
              <a:t>(</a:t>
            </a:r>
            <a:r>
              <a:rPr lang="ko-KR" altLang="en-US" b="1" dirty="0" smtClean="0">
                <a:solidFill>
                  <a:srgbClr val="FF0000"/>
                </a:solidFill>
              </a:rPr>
              <a:t>선택</a:t>
            </a:r>
            <a:r>
              <a:rPr lang="en-US" altLang="ko-KR" b="1" dirty="0" smtClean="0">
                <a:solidFill>
                  <a:srgbClr val="FF0000"/>
                </a:solidFill>
              </a:rPr>
              <a:t>)</a:t>
            </a:r>
            <a:r>
              <a:rPr lang="ko-KR" altLang="en-US" dirty="0" smtClean="0"/>
              <a:t>과</a:t>
            </a:r>
            <a:r>
              <a:rPr lang="ko-KR" altLang="en-US" b="1" dirty="0" smtClean="0">
                <a:solidFill>
                  <a:srgbClr val="FF0000"/>
                </a:solidFill>
              </a:rPr>
              <a:t> </a:t>
            </a:r>
            <a:endParaRPr lang="en-US" altLang="ko-KR" b="1" dirty="0" smtClean="0">
              <a:solidFill>
                <a:srgbClr val="FF0000"/>
              </a:solidFill>
            </a:endParaRPr>
          </a:p>
          <a:p>
            <a:pPr>
              <a:buNone/>
            </a:pPr>
            <a:r>
              <a:rPr lang="ko-KR" altLang="en-US" dirty="0" smtClean="0"/>
              <a:t>         네 속에 나를 경외함이 없는 것이 </a:t>
            </a:r>
            <a:endParaRPr lang="en-US" altLang="ko-KR" dirty="0" smtClean="0"/>
          </a:p>
          <a:p>
            <a:pPr>
              <a:buNone/>
            </a:pPr>
            <a:r>
              <a:rPr lang="ko-KR" altLang="en-US" dirty="0" smtClean="0"/>
              <a:t>                악이요 고통인 줄 알라 </a:t>
            </a:r>
            <a:endParaRPr lang="en-US" altLang="ko-KR" dirty="0" smtClean="0"/>
          </a:p>
          <a:p>
            <a:pPr>
              <a:buNone/>
            </a:pPr>
            <a:r>
              <a:rPr lang="ko-KR" altLang="en-US" dirty="0" smtClean="0"/>
              <a:t>           주 만군의 여호와의 말이니라</a:t>
            </a:r>
            <a:r>
              <a:rPr lang="en-US" altLang="ko-KR" dirty="0" smtClean="0"/>
              <a:t>.</a:t>
            </a:r>
            <a:endParaRPr lang="ko-KR" altLang="en-US" dirty="0" smtClean="0"/>
          </a:p>
          <a:p>
            <a:pPr>
              <a:buNone/>
            </a:pPr>
            <a:endParaRPr lang="en-US" altLang="ko-KR" dirty="0" smtClean="0"/>
          </a:p>
          <a:p>
            <a:pPr>
              <a:buNone/>
            </a:pPr>
            <a:r>
              <a:rPr lang="ko-KR" altLang="en-US" dirty="0" smtClean="0"/>
              <a:t> 죄인이 품성을 오해한 결과로 고통을 받는 것이</a:t>
            </a:r>
            <a:endParaRPr lang="en-US" altLang="ko-KR" dirty="0" smtClean="0"/>
          </a:p>
          <a:p>
            <a:pPr>
              <a:buNone/>
            </a:pPr>
            <a:r>
              <a:rPr lang="en-US" altLang="ko-KR" dirty="0" smtClean="0"/>
              <a:t>  </a:t>
            </a:r>
            <a:r>
              <a:rPr lang="ko-KR" altLang="en-US" dirty="0" smtClean="0"/>
              <a:t>형벌 받기로 선택하는 것이다</a:t>
            </a:r>
            <a:r>
              <a:rPr lang="en-US" altLang="ko-KR" dirty="0" smtClean="0"/>
              <a:t>.(</a:t>
            </a:r>
            <a:r>
              <a:rPr lang="ko-KR" altLang="en-US" dirty="0" smtClean="0"/>
              <a:t>사단으로부터</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endParaRPr lang="en-US" altLang="ko-KR" sz="3900" b="1" dirty="0" smtClean="0"/>
          </a:p>
          <a:p>
            <a:pPr>
              <a:buNone/>
            </a:pPr>
            <a:r>
              <a:rPr lang="en-US" altLang="ko-KR" sz="3900" b="1" dirty="0" smtClean="0"/>
              <a:t>  </a:t>
            </a:r>
            <a:r>
              <a:rPr lang="ko-KR" altLang="en-US" sz="3900" b="1" dirty="0" smtClean="0"/>
              <a:t>호</a:t>
            </a:r>
            <a:r>
              <a:rPr lang="en-US" altLang="ko-KR" sz="3900" b="1" dirty="0" smtClean="0"/>
              <a:t>9:9 </a:t>
            </a:r>
            <a:r>
              <a:rPr lang="ko-KR" altLang="en-US" sz="3900" b="1" dirty="0"/>
              <a:t>저희는 </a:t>
            </a:r>
            <a:r>
              <a:rPr lang="ko-KR" altLang="en-US" sz="3900" b="1" dirty="0" err="1"/>
              <a:t>기브아의</a:t>
            </a:r>
            <a:r>
              <a:rPr lang="ko-KR" altLang="en-US" sz="3900" b="1" dirty="0"/>
              <a:t> 시대와 같이 </a:t>
            </a:r>
            <a:endParaRPr lang="en-US" altLang="ko-KR" sz="3900" b="1" dirty="0" smtClean="0"/>
          </a:p>
          <a:p>
            <a:pPr>
              <a:buNone/>
            </a:pPr>
            <a:r>
              <a:rPr lang="ko-KR" altLang="en-US" sz="3900" b="1" dirty="0" smtClean="0"/>
              <a:t>     심히 </a:t>
            </a:r>
            <a:r>
              <a:rPr lang="ko-KR" altLang="en-US" sz="3900" b="1" dirty="0" err="1"/>
              <a:t>패괴한지라</a:t>
            </a:r>
            <a:r>
              <a:rPr lang="en-US" altLang="ko-KR" sz="3900" b="1" dirty="0"/>
              <a:t>(</a:t>
            </a:r>
            <a:r>
              <a:rPr lang="ko-KR" altLang="en-US" sz="3900" b="1" dirty="0"/>
              <a:t>아주 </a:t>
            </a:r>
            <a:r>
              <a:rPr lang="ko-KR" altLang="en-US" sz="3900" b="1" dirty="0" err="1"/>
              <a:t>썩은지라</a:t>
            </a:r>
            <a:r>
              <a:rPr lang="en-US" altLang="ko-KR" sz="3900" b="1" dirty="0"/>
              <a:t>) </a:t>
            </a:r>
            <a:endParaRPr lang="en-US" altLang="ko-KR" sz="3900" b="1" dirty="0" smtClean="0"/>
          </a:p>
          <a:p>
            <a:pPr>
              <a:buNone/>
            </a:pPr>
            <a:r>
              <a:rPr lang="en-US" altLang="ko-KR" sz="3900" b="1" dirty="0"/>
              <a:t> </a:t>
            </a:r>
            <a:r>
              <a:rPr lang="en-US" altLang="ko-KR" sz="3900" b="1" dirty="0" smtClean="0"/>
              <a:t>    </a:t>
            </a:r>
            <a:r>
              <a:rPr lang="ko-KR" altLang="en-US" sz="3900" b="1" dirty="0" smtClean="0"/>
              <a:t>여호와께서 </a:t>
            </a:r>
            <a:r>
              <a:rPr lang="ko-KR" altLang="en-US" sz="3900" b="1" dirty="0"/>
              <a:t>그 악을 기억하시고 </a:t>
            </a:r>
            <a:endParaRPr lang="en-US" altLang="ko-KR" sz="3900" b="1" dirty="0" smtClean="0"/>
          </a:p>
          <a:p>
            <a:pPr>
              <a:buNone/>
            </a:pPr>
            <a:r>
              <a:rPr lang="en-US" altLang="ko-KR" sz="3900" b="1" dirty="0"/>
              <a:t> </a:t>
            </a:r>
            <a:r>
              <a:rPr lang="en-US" altLang="ko-KR" sz="3900" b="1" dirty="0" smtClean="0"/>
              <a:t>            </a:t>
            </a:r>
            <a:r>
              <a:rPr lang="ko-KR" altLang="en-US" sz="3900" b="1" dirty="0" smtClean="0"/>
              <a:t>그 </a:t>
            </a:r>
            <a:r>
              <a:rPr lang="ko-KR" altLang="en-US" sz="3900" b="1" dirty="0"/>
              <a:t>죄를 </a:t>
            </a:r>
            <a:r>
              <a:rPr lang="ko-KR" altLang="en-US" sz="3900" b="1" dirty="0">
                <a:solidFill>
                  <a:srgbClr val="FF0000"/>
                </a:solidFill>
              </a:rPr>
              <a:t>벌하시리라</a:t>
            </a:r>
            <a:r>
              <a:rPr lang="en-US" altLang="ko-KR" sz="3900" b="1" dirty="0" smtClean="0">
                <a:solidFill>
                  <a:srgbClr val="FF0000"/>
                </a:solidFill>
              </a:rPr>
              <a:t>.</a:t>
            </a:r>
          </a:p>
          <a:p>
            <a:pPr>
              <a:buNone/>
            </a:pPr>
            <a:endParaRPr lang="en-US" altLang="ko-KR" sz="4400" b="1" dirty="0"/>
          </a:p>
          <a:p>
            <a:pPr>
              <a:buNone/>
            </a:pPr>
            <a:r>
              <a:rPr lang="en-US" altLang="ko-KR" sz="3600" dirty="0" smtClean="0"/>
              <a:t>They have sunk deep into corruption, as in</a:t>
            </a:r>
          </a:p>
          <a:p>
            <a:pPr>
              <a:buNone/>
            </a:pPr>
            <a:r>
              <a:rPr lang="en-US" altLang="ko-KR" sz="3600" dirty="0" smtClean="0"/>
              <a:t>  the days of </a:t>
            </a:r>
            <a:r>
              <a:rPr lang="en-US" altLang="ko-KR" sz="3600" dirty="0" err="1" smtClean="0"/>
              <a:t>Gibeah</a:t>
            </a:r>
            <a:r>
              <a:rPr lang="en-US" altLang="ko-KR" sz="3600" dirty="0" smtClean="0"/>
              <a:t>. God will remember    their wickedness and </a:t>
            </a:r>
            <a:r>
              <a:rPr lang="en-US" altLang="ko-KR" sz="3600" dirty="0" smtClean="0">
                <a:solidFill>
                  <a:srgbClr val="FF0000"/>
                </a:solidFill>
              </a:rPr>
              <a:t>punish</a:t>
            </a:r>
            <a:r>
              <a:rPr lang="en-US" altLang="ko-KR" sz="3600" dirty="0" smtClean="0"/>
              <a:t> them for their sins.(</a:t>
            </a:r>
            <a:r>
              <a:rPr lang="en-US" altLang="ko-KR" sz="3600" dirty="0" err="1" smtClean="0"/>
              <a:t>niv</a:t>
            </a:r>
            <a:r>
              <a:rPr lang="en-US" altLang="ko-KR" sz="3600" dirty="0" smtClean="0"/>
              <a:t>)</a:t>
            </a:r>
          </a:p>
          <a:p>
            <a:pPr>
              <a:buNone/>
            </a:pPr>
            <a:endParaRPr lang="ko-KR" altLang="en-US" sz="4400" dirty="0"/>
          </a:p>
          <a:p>
            <a:pPr>
              <a:buNone/>
            </a:pPr>
            <a:endParaRPr lang="ko-KR"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dirty="0"/>
          </a:p>
        </p:txBody>
      </p:sp>
      <p:sp>
        <p:nvSpPr>
          <p:cNvPr id="3" name="내용 개체 틀 2"/>
          <p:cNvSpPr>
            <a:spLocks noGrp="1"/>
          </p:cNvSpPr>
          <p:nvPr>
            <p:ph idx="1"/>
          </p:nvPr>
        </p:nvSpPr>
        <p:spPr/>
        <p:txBody>
          <a:bodyPr/>
          <a:lstStyle/>
          <a:p>
            <a:pPr>
              <a:buNone/>
            </a:pPr>
            <a:r>
              <a:rPr lang="ko-KR" altLang="en-US" b="1" dirty="0" smtClean="0"/>
              <a:t>그러나 이 행복한 상태에 </a:t>
            </a:r>
            <a:endParaRPr lang="en-US" altLang="ko-KR" b="1" dirty="0" smtClean="0"/>
          </a:p>
          <a:p>
            <a:pPr>
              <a:buNone/>
            </a:pPr>
            <a:r>
              <a:rPr lang="ko-KR" altLang="en-US" b="1" dirty="0" smtClean="0"/>
              <a:t>한 변화가 일어났다</a:t>
            </a:r>
            <a:r>
              <a:rPr lang="en-US" altLang="ko-KR" b="1" dirty="0" smtClean="0"/>
              <a:t>. </a:t>
            </a:r>
          </a:p>
          <a:p>
            <a:pPr>
              <a:buNone/>
            </a:pPr>
            <a:r>
              <a:rPr lang="ko-KR" altLang="en-US" b="1" dirty="0" smtClean="0"/>
              <a:t>하나님께서 </a:t>
            </a:r>
            <a:endParaRPr lang="en-US" altLang="ko-KR" b="1" dirty="0" smtClean="0"/>
          </a:p>
          <a:p>
            <a:pPr>
              <a:buNone/>
            </a:pPr>
            <a:r>
              <a:rPr lang="ko-KR" altLang="en-US" b="1" dirty="0" smtClean="0"/>
              <a:t>당신의 피조물들에게 허락하셨던 </a:t>
            </a:r>
            <a:endParaRPr lang="en-US" altLang="ko-KR" b="1" dirty="0" smtClean="0"/>
          </a:p>
          <a:p>
            <a:pPr>
              <a:buNone/>
            </a:pPr>
            <a:endParaRPr lang="en-US" altLang="ko-KR" b="1" dirty="0" smtClean="0"/>
          </a:p>
          <a:p>
            <a:pPr>
              <a:buNone/>
            </a:pPr>
            <a:r>
              <a:rPr lang="ko-KR" altLang="en-US" b="1" dirty="0" smtClean="0">
                <a:solidFill>
                  <a:srgbClr val="FF0000"/>
                </a:solidFill>
              </a:rPr>
              <a:t>자유</a:t>
            </a:r>
            <a:r>
              <a:rPr lang="ko-KR" altLang="en-US" b="1" dirty="0" smtClean="0"/>
              <a:t>를 악용</a:t>
            </a:r>
            <a:r>
              <a:rPr lang="en-US" altLang="ko-KR" b="1" dirty="0" smtClean="0"/>
              <a:t>(</a:t>
            </a:r>
            <a:r>
              <a:rPr lang="ko-KR" altLang="en-US" b="1" dirty="0" smtClean="0"/>
              <a:t>곡해</a:t>
            </a:r>
            <a:r>
              <a:rPr lang="en-US" altLang="ko-KR" b="1" dirty="0" smtClean="0"/>
              <a:t>)</a:t>
            </a:r>
            <a:r>
              <a:rPr lang="ko-KR" altLang="en-US" b="1" dirty="0" smtClean="0"/>
              <a:t>한 자가 있었다</a:t>
            </a:r>
            <a:r>
              <a:rPr lang="en-US" altLang="ko-KR" b="1" dirty="0" smtClean="0"/>
              <a:t>.</a:t>
            </a:r>
            <a:r>
              <a:rPr lang="ko-KR" altLang="en-US" dirty="0" smtClean="0"/>
              <a:t> </a:t>
            </a:r>
          </a:p>
          <a:p>
            <a:pPr>
              <a:buNone/>
            </a:pPr>
            <a:endParaRPr lang="ko-KR"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214290"/>
            <a:ext cx="9144000" cy="6643710"/>
          </a:xfrm>
        </p:spPr>
        <p:txBody>
          <a:bodyPr>
            <a:normAutofit/>
          </a:bodyPr>
          <a:lstStyle/>
          <a:p>
            <a:pPr>
              <a:buNone/>
            </a:pPr>
            <a:endParaRPr lang="en-US" altLang="ko-KR" sz="3600" b="1" dirty="0" smtClean="0"/>
          </a:p>
          <a:p>
            <a:pPr>
              <a:buNone/>
            </a:pPr>
            <a:r>
              <a:rPr lang="ko-KR" altLang="en-US" sz="3600" b="1" dirty="0" smtClean="0"/>
              <a:t>출</a:t>
            </a:r>
            <a:r>
              <a:rPr lang="en-US" altLang="ko-KR" sz="3600" b="1" dirty="0"/>
              <a:t>20:5 </a:t>
            </a:r>
            <a:r>
              <a:rPr lang="en-US" altLang="ko-KR" sz="3600" b="1" dirty="0" smtClean="0"/>
              <a:t>--</a:t>
            </a:r>
            <a:r>
              <a:rPr lang="ko-KR" altLang="en-US" sz="3600" b="1" dirty="0" smtClean="0"/>
              <a:t>나 </a:t>
            </a:r>
            <a:r>
              <a:rPr lang="ko-KR" altLang="en-US" sz="3600" b="1" dirty="0"/>
              <a:t>여호화 너희 하나님은 질투하는 하나님인즉 나를 미워하는 자의 </a:t>
            </a:r>
            <a:r>
              <a:rPr lang="ko-KR" altLang="en-US" sz="3600" b="1" dirty="0">
                <a:solidFill>
                  <a:srgbClr val="FF0000"/>
                </a:solidFill>
              </a:rPr>
              <a:t>죄를 갚되 </a:t>
            </a:r>
            <a:r>
              <a:rPr lang="ko-KR" altLang="en-US" sz="3600" b="1" dirty="0"/>
              <a:t>아비로부터 아들에게로 </a:t>
            </a:r>
            <a:r>
              <a:rPr lang="ko-KR" altLang="en-US" sz="3600" b="1" dirty="0" smtClean="0"/>
              <a:t>삼 사대 까지 </a:t>
            </a:r>
            <a:r>
              <a:rPr lang="ko-KR" altLang="en-US" sz="3600" b="1" dirty="0"/>
              <a:t>이르게 </a:t>
            </a:r>
            <a:r>
              <a:rPr lang="ko-KR" altLang="en-US" sz="3600" b="1" dirty="0" smtClean="0"/>
              <a:t>하거니와</a:t>
            </a:r>
            <a:endParaRPr lang="en-US" altLang="ko-KR" sz="3600" b="1" dirty="0" smtClean="0"/>
          </a:p>
          <a:p>
            <a:pPr>
              <a:buNone/>
            </a:pPr>
            <a:endParaRPr lang="en-US" altLang="ko-KR" sz="4000" b="1" dirty="0"/>
          </a:p>
          <a:p>
            <a:pPr>
              <a:buNone/>
            </a:pPr>
            <a:r>
              <a:rPr lang="en-US" altLang="ko-KR" sz="3600" b="1" dirty="0" smtClean="0"/>
              <a:t>I, the LORD your God, am a jealous God, </a:t>
            </a:r>
            <a:r>
              <a:rPr lang="en-US" altLang="ko-KR" sz="3600" b="1" dirty="0" smtClean="0">
                <a:solidFill>
                  <a:srgbClr val="FF0000"/>
                </a:solidFill>
              </a:rPr>
              <a:t>punishing</a:t>
            </a:r>
            <a:r>
              <a:rPr lang="en-US" altLang="ko-KR" sz="3600" b="1" dirty="0" smtClean="0">
                <a:solidFill>
                  <a:srgbClr val="0070C0"/>
                </a:solidFill>
              </a:rPr>
              <a:t> </a:t>
            </a:r>
            <a:r>
              <a:rPr lang="en-US" altLang="ko-KR" sz="3600" b="1" dirty="0" smtClean="0"/>
              <a:t>the children for the sin of the fathers to the third and fourth generation of those who hate me</a:t>
            </a:r>
            <a:endParaRPr lang="en-US" altLang="ko-KR" sz="3600" b="1" dirty="0"/>
          </a:p>
          <a:p>
            <a:pPr>
              <a:buNone/>
            </a:pPr>
            <a:endParaRPr lang="ko-KR" altLang="en-US" sz="4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14290"/>
            <a:ext cx="8715436" cy="6429420"/>
          </a:xfrm>
        </p:spPr>
        <p:txBody>
          <a:bodyPr/>
          <a:lstStyle/>
          <a:p>
            <a:pPr>
              <a:buNone/>
            </a:pPr>
            <a:endParaRPr lang="en-US" altLang="ko-KR" sz="3600" dirty="0" smtClean="0"/>
          </a:p>
          <a:p>
            <a:pPr>
              <a:buNone/>
            </a:pPr>
            <a:r>
              <a:rPr lang="ko-KR" altLang="en-US" sz="3600" dirty="0" err="1" smtClean="0"/>
              <a:t>렘</a:t>
            </a:r>
            <a:r>
              <a:rPr lang="en-US" altLang="ko-KR" sz="3600" dirty="0" smtClean="0"/>
              <a:t>10:15 </a:t>
            </a:r>
            <a:r>
              <a:rPr lang="ko-KR" altLang="en-US" sz="3600" dirty="0" smtClean="0"/>
              <a:t>그것들은 </a:t>
            </a:r>
            <a:r>
              <a:rPr lang="ko-KR" altLang="en-US" sz="3600" dirty="0" err="1" smtClean="0"/>
              <a:t>헛</a:t>
            </a:r>
            <a:r>
              <a:rPr lang="ko-KR" altLang="en-US" sz="3600" dirty="0" smtClean="0"/>
              <a:t> 것이요 </a:t>
            </a:r>
            <a:endParaRPr lang="en-US" altLang="ko-KR" sz="3600" dirty="0" smtClean="0"/>
          </a:p>
          <a:p>
            <a:pPr>
              <a:buNone/>
            </a:pPr>
            <a:r>
              <a:rPr lang="en-US" altLang="ko-KR" sz="3600" dirty="0"/>
              <a:t> </a:t>
            </a:r>
            <a:r>
              <a:rPr lang="en-US" altLang="ko-KR" sz="3600" dirty="0" smtClean="0"/>
              <a:t>         </a:t>
            </a:r>
            <a:r>
              <a:rPr lang="ko-KR" altLang="en-US" sz="3600" dirty="0" smtClean="0"/>
              <a:t>망령되이 만든 것인즉 </a:t>
            </a:r>
            <a:endParaRPr lang="en-US" altLang="ko-KR" sz="3600" dirty="0" smtClean="0"/>
          </a:p>
          <a:p>
            <a:pPr>
              <a:buNone/>
            </a:pPr>
            <a:r>
              <a:rPr lang="ko-KR" altLang="en-US" sz="3600" dirty="0" smtClean="0">
                <a:solidFill>
                  <a:srgbClr val="0070C0"/>
                </a:solidFill>
              </a:rPr>
              <a:t>      </a:t>
            </a:r>
            <a:r>
              <a:rPr lang="ko-KR" altLang="en-US" sz="3600" dirty="0" smtClean="0">
                <a:solidFill>
                  <a:srgbClr val="FF0000"/>
                </a:solidFill>
              </a:rPr>
              <a:t>징벌하실</a:t>
            </a:r>
            <a:r>
              <a:rPr lang="ko-KR" altLang="en-US" sz="3600" dirty="0" smtClean="0"/>
              <a:t> 때에 멸망할 것이나</a:t>
            </a:r>
            <a:endParaRPr lang="en-US" altLang="ko-KR" sz="3600" dirty="0" smtClean="0"/>
          </a:p>
          <a:p>
            <a:pPr>
              <a:buNone/>
            </a:pPr>
            <a:endParaRPr lang="en-US" altLang="ko-KR" sz="4400" dirty="0"/>
          </a:p>
          <a:p>
            <a:pPr>
              <a:buNone/>
            </a:pPr>
            <a:r>
              <a:rPr lang="en-US" altLang="ko-KR" sz="4000" dirty="0" smtClean="0"/>
              <a:t>They [are] vanity, [and] the work of errors: in the time of their </a:t>
            </a:r>
            <a:r>
              <a:rPr lang="en-US" altLang="ko-KR" sz="4000" dirty="0" smtClean="0">
                <a:solidFill>
                  <a:srgbClr val="FF0000"/>
                </a:solidFill>
              </a:rPr>
              <a:t>visitation</a:t>
            </a:r>
            <a:r>
              <a:rPr lang="en-US" altLang="ko-KR" sz="4000" dirty="0" smtClean="0"/>
              <a:t> they shall perish.</a:t>
            </a:r>
          </a:p>
          <a:p>
            <a:pPr>
              <a:buNone/>
            </a:pPr>
            <a:endParaRPr lang="ko-KR" alt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714356"/>
            <a:ext cx="8229600" cy="5411807"/>
          </a:xfrm>
        </p:spPr>
        <p:txBody>
          <a:bodyPr/>
          <a:lstStyle/>
          <a:p>
            <a:r>
              <a:rPr lang="en-US" dirty="0" smtClean="0"/>
              <a:t>OT:6485  </a:t>
            </a:r>
            <a:r>
              <a:rPr lang="en-US" dirty="0" err="1" smtClean="0"/>
              <a:t>paqad</a:t>
            </a:r>
            <a:r>
              <a:rPr lang="en-US" dirty="0" smtClean="0"/>
              <a:t> </a:t>
            </a:r>
            <a:r>
              <a:rPr lang="en-US" dirty="0"/>
              <a:t>(paw-</a:t>
            </a:r>
            <a:r>
              <a:rPr lang="en-US" dirty="0" err="1"/>
              <a:t>kad</a:t>
            </a:r>
            <a:r>
              <a:rPr lang="en-US" dirty="0"/>
              <a:t>'); </a:t>
            </a:r>
            <a:endParaRPr lang="en-US" dirty="0" smtClean="0"/>
          </a:p>
          <a:p>
            <a:endParaRPr lang="en-US" sz="4000" dirty="0" smtClean="0">
              <a:solidFill>
                <a:srgbClr val="00B050"/>
              </a:solidFill>
            </a:endParaRPr>
          </a:p>
          <a:p>
            <a:r>
              <a:rPr lang="en-US" sz="4000" dirty="0" smtClean="0">
                <a:solidFill>
                  <a:srgbClr val="00B050"/>
                </a:solidFill>
              </a:rPr>
              <a:t>to </a:t>
            </a:r>
            <a:r>
              <a:rPr lang="en-US" sz="4000" dirty="0">
                <a:solidFill>
                  <a:srgbClr val="00B050"/>
                </a:solidFill>
              </a:rPr>
              <a:t>visit </a:t>
            </a:r>
            <a:r>
              <a:rPr lang="en-US" dirty="0"/>
              <a:t>(with friendly or hostile intent); </a:t>
            </a:r>
            <a:endParaRPr lang="en-US" dirty="0" smtClean="0"/>
          </a:p>
          <a:p>
            <a:r>
              <a:rPr lang="en-US" sz="4000" dirty="0" smtClean="0">
                <a:solidFill>
                  <a:srgbClr val="00B050"/>
                </a:solidFill>
              </a:rPr>
              <a:t>to </a:t>
            </a:r>
            <a:r>
              <a:rPr lang="en-US" sz="4000" dirty="0">
                <a:solidFill>
                  <a:srgbClr val="00B050"/>
                </a:solidFill>
              </a:rPr>
              <a:t>oversee</a:t>
            </a:r>
            <a:r>
              <a:rPr lang="en-US" dirty="0"/>
              <a:t>, </a:t>
            </a:r>
            <a:endParaRPr lang="en-US" dirty="0" smtClean="0"/>
          </a:p>
          <a:p>
            <a:r>
              <a:rPr lang="en-US" sz="4400" dirty="0" smtClean="0">
                <a:solidFill>
                  <a:srgbClr val="00B050"/>
                </a:solidFill>
              </a:rPr>
              <a:t>Muster</a:t>
            </a:r>
            <a:r>
              <a:rPr lang="en-US" dirty="0" smtClean="0">
                <a:solidFill>
                  <a:srgbClr val="00B050"/>
                </a:solidFill>
              </a:rPr>
              <a:t>(</a:t>
            </a:r>
            <a:r>
              <a:rPr lang="ko-KR" altLang="en-US" dirty="0" smtClean="0">
                <a:solidFill>
                  <a:srgbClr val="00B050"/>
                </a:solidFill>
              </a:rPr>
              <a:t>모아드려 분발시키다</a:t>
            </a:r>
            <a:r>
              <a:rPr lang="en-US" altLang="ko-KR" dirty="0" smtClean="0">
                <a:solidFill>
                  <a:srgbClr val="00B050"/>
                </a:solidFill>
              </a:rPr>
              <a:t>)</a:t>
            </a:r>
            <a:r>
              <a:rPr lang="en-US" dirty="0" smtClean="0"/>
              <a:t>, </a:t>
            </a:r>
            <a:r>
              <a:rPr lang="en-US" dirty="0"/>
              <a:t>charge, </a:t>
            </a:r>
            <a:endParaRPr lang="en-US" dirty="0" smtClean="0"/>
          </a:p>
          <a:p>
            <a:r>
              <a:rPr lang="en-US" sz="4000" dirty="0" smtClean="0">
                <a:solidFill>
                  <a:srgbClr val="00B050"/>
                </a:solidFill>
              </a:rPr>
              <a:t>care </a:t>
            </a:r>
            <a:r>
              <a:rPr lang="en-US" sz="4000" dirty="0">
                <a:solidFill>
                  <a:srgbClr val="00B050"/>
                </a:solidFill>
              </a:rPr>
              <a:t>for</a:t>
            </a:r>
            <a:r>
              <a:rPr lang="en-US" dirty="0"/>
              <a:t>, miss, deposit, etc.:</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err="1" smtClean="0"/>
              <a:t>Paqad</a:t>
            </a:r>
            <a:r>
              <a:rPr lang="en-US" altLang="ko-KR" dirty="0" smtClean="0"/>
              <a:t> in KJV</a:t>
            </a:r>
            <a:endParaRPr lang="ko-KR" altLang="en-US" dirty="0"/>
          </a:p>
        </p:txBody>
      </p:sp>
      <p:sp>
        <p:nvSpPr>
          <p:cNvPr id="3" name="내용 개체 틀 2"/>
          <p:cNvSpPr>
            <a:spLocks noGrp="1"/>
          </p:cNvSpPr>
          <p:nvPr>
            <p:ph idx="1"/>
          </p:nvPr>
        </p:nvSpPr>
        <p:spPr>
          <a:xfrm>
            <a:off x="357158" y="1844824"/>
            <a:ext cx="8786842" cy="4392488"/>
          </a:xfrm>
        </p:spPr>
        <p:txBody>
          <a:bodyPr>
            <a:normAutofit/>
          </a:bodyPr>
          <a:lstStyle/>
          <a:p>
            <a:r>
              <a:rPr lang="en-US" altLang="ko-KR" dirty="0" err="1" smtClean="0"/>
              <a:t>Paqad</a:t>
            </a:r>
            <a:r>
              <a:rPr lang="en-US" altLang="ko-KR" dirty="0" smtClean="0"/>
              <a:t> </a:t>
            </a:r>
            <a:r>
              <a:rPr lang="ko-KR" altLang="en-US" dirty="0" smtClean="0"/>
              <a:t>는 총 </a:t>
            </a:r>
            <a:r>
              <a:rPr lang="en-US" altLang="ko-KR" dirty="0" smtClean="0"/>
              <a:t>302 </a:t>
            </a:r>
            <a:r>
              <a:rPr lang="ko-KR" altLang="en-US" dirty="0" smtClean="0"/>
              <a:t>번 사용 되었다</a:t>
            </a:r>
            <a:r>
              <a:rPr lang="en-US" altLang="ko-KR" dirty="0" smtClean="0"/>
              <a:t>.</a:t>
            </a:r>
          </a:p>
          <a:p>
            <a:pPr>
              <a:buNone/>
            </a:pPr>
            <a:r>
              <a:rPr lang="en-US" altLang="ko-KR" dirty="0" smtClean="0"/>
              <a:t>   </a:t>
            </a:r>
          </a:p>
          <a:p>
            <a:pPr>
              <a:buNone/>
            </a:pPr>
            <a:r>
              <a:rPr lang="en-US" altLang="ko-KR" dirty="0" smtClean="0"/>
              <a:t>   ‘Punish’(</a:t>
            </a:r>
            <a:r>
              <a:rPr lang="ko-KR" altLang="en-US" dirty="0" smtClean="0"/>
              <a:t>벌하다</a:t>
            </a:r>
            <a:r>
              <a:rPr lang="en-US" altLang="ko-KR" dirty="0" smtClean="0"/>
              <a:t>)</a:t>
            </a:r>
            <a:r>
              <a:rPr lang="ko-KR" altLang="en-US" dirty="0" smtClean="0"/>
              <a:t>로 사용 된 경우는</a:t>
            </a:r>
            <a:endParaRPr lang="en-US" altLang="ko-KR" dirty="0" smtClean="0"/>
          </a:p>
          <a:p>
            <a:pPr>
              <a:buNone/>
            </a:pPr>
            <a:r>
              <a:rPr lang="en-US" altLang="ko-KR" dirty="0" smtClean="0"/>
              <a:t>    </a:t>
            </a:r>
          </a:p>
          <a:p>
            <a:pPr>
              <a:buNone/>
            </a:pPr>
            <a:r>
              <a:rPr lang="en-US" altLang="ko-KR" dirty="0" smtClean="0"/>
              <a:t>       </a:t>
            </a:r>
            <a:r>
              <a:rPr lang="en-US" altLang="ko-KR" sz="3600" dirty="0" smtClean="0"/>
              <a:t>33</a:t>
            </a:r>
            <a:r>
              <a:rPr lang="ko-KR" altLang="en-US" sz="3600" dirty="0" smtClean="0"/>
              <a:t>번</a:t>
            </a:r>
            <a:r>
              <a:rPr lang="en-US" altLang="ko-KR" sz="3600" dirty="0" smtClean="0"/>
              <a:t>(10%)</a:t>
            </a:r>
            <a:r>
              <a:rPr lang="ko-KR" altLang="en-US" sz="3600" dirty="0" smtClean="0"/>
              <a:t> 밖에는 없다</a:t>
            </a:r>
            <a:r>
              <a:rPr lang="en-US" altLang="ko-KR" sz="3600" dirty="0" smtClean="0"/>
              <a:t>!</a:t>
            </a:r>
          </a:p>
          <a:p>
            <a:pPr>
              <a:buNone/>
            </a:pPr>
            <a:endParaRPr lang="en-US" altLang="ko-KR" sz="3600" dirty="0" smtClean="0"/>
          </a:p>
          <a:p>
            <a:pPr>
              <a:buNone/>
            </a:pPr>
            <a:r>
              <a:rPr lang="ko-KR" altLang="en-US" sz="3600" dirty="0" smtClean="0"/>
              <a:t>나머지 </a:t>
            </a:r>
            <a:r>
              <a:rPr lang="en-US" altLang="ko-KR" sz="3600" dirty="0" smtClean="0"/>
              <a:t>269</a:t>
            </a:r>
            <a:r>
              <a:rPr lang="ko-KR" altLang="en-US" sz="3600" dirty="0" smtClean="0"/>
              <a:t>번</a:t>
            </a:r>
            <a:r>
              <a:rPr lang="en-US" altLang="ko-KR" sz="3600" dirty="0" smtClean="0"/>
              <a:t>(90%)</a:t>
            </a:r>
            <a:r>
              <a:rPr lang="ko-KR" altLang="en-US" sz="3600" dirty="0" smtClean="0"/>
              <a:t>은 정상적으로 </a:t>
            </a:r>
            <a:r>
              <a:rPr lang="en-US" altLang="ko-KR" sz="3600" dirty="0" smtClean="0"/>
              <a:t>‘</a:t>
            </a:r>
            <a:r>
              <a:rPr lang="ko-KR" altLang="en-US" sz="3600" dirty="0" smtClean="0"/>
              <a:t>방문</a:t>
            </a:r>
            <a:r>
              <a:rPr lang="en-US" altLang="ko-KR" sz="3600" dirty="0" smtClean="0"/>
              <a:t>’</a:t>
            </a:r>
          </a:p>
          <a:p>
            <a:pPr>
              <a:buNone/>
            </a:pPr>
            <a:endParaRPr lang="en-US" altLang="ko-KR" sz="4400" dirty="0" smtClean="0"/>
          </a:p>
          <a:p>
            <a:pPr>
              <a:buNone/>
            </a:pPr>
            <a:endParaRPr lang="ko-KR" altLang="en-US" sz="4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방문</a:t>
            </a:r>
            <a:r>
              <a:rPr lang="en-US" altLang="ko-KR" dirty="0" smtClean="0"/>
              <a:t>(Visit)</a:t>
            </a:r>
            <a:r>
              <a:rPr lang="ko-KR" altLang="en-US" dirty="0" smtClean="0"/>
              <a:t>의 정상적 의미</a:t>
            </a:r>
            <a:endParaRPr lang="ko-KR" altLang="en-US" dirty="0"/>
          </a:p>
        </p:txBody>
      </p:sp>
      <p:sp>
        <p:nvSpPr>
          <p:cNvPr id="3" name="내용 개체 틀 2"/>
          <p:cNvSpPr>
            <a:spLocks noGrp="1"/>
          </p:cNvSpPr>
          <p:nvPr>
            <p:ph idx="1"/>
          </p:nvPr>
        </p:nvSpPr>
        <p:spPr>
          <a:xfrm>
            <a:off x="0" y="1600200"/>
            <a:ext cx="9144000" cy="5043510"/>
          </a:xfrm>
        </p:spPr>
        <p:txBody>
          <a:bodyPr>
            <a:normAutofit/>
          </a:bodyPr>
          <a:lstStyle/>
          <a:p>
            <a:pPr>
              <a:buNone/>
            </a:pPr>
            <a:r>
              <a:rPr lang="en-US" altLang="ko-KR" dirty="0" smtClean="0"/>
              <a:t>Ruth1:6 Then she arose with her daughters in law, that she might return from the country of Moab: for she had heard in the country of Moab how that the LORD had </a:t>
            </a:r>
            <a:r>
              <a:rPr lang="en-US" altLang="ko-KR" sz="3600" b="1" dirty="0" smtClean="0">
                <a:solidFill>
                  <a:srgbClr val="FF0000"/>
                </a:solidFill>
              </a:rPr>
              <a:t>visited</a:t>
            </a:r>
            <a:r>
              <a:rPr lang="en-US" altLang="ko-KR" dirty="0" smtClean="0"/>
              <a:t> his people in giving them bread.</a:t>
            </a:r>
          </a:p>
          <a:p>
            <a:pPr>
              <a:buNone/>
            </a:pPr>
            <a:r>
              <a:rPr lang="ko-KR" altLang="en-US" dirty="0" smtClean="0"/>
              <a:t> </a:t>
            </a:r>
            <a:r>
              <a:rPr lang="ko-KR" altLang="en-US" dirty="0" err="1" smtClean="0"/>
              <a:t>나오미가</a:t>
            </a:r>
            <a:r>
              <a:rPr lang="ko-KR" altLang="en-US" dirty="0" smtClean="0"/>
              <a:t> </a:t>
            </a:r>
            <a:r>
              <a:rPr lang="ko-KR" altLang="en-US" dirty="0" err="1" smtClean="0"/>
              <a:t>모압</a:t>
            </a:r>
            <a:r>
              <a:rPr lang="ko-KR" altLang="en-US" dirty="0" smtClean="0"/>
              <a:t> 지방에 거할 때</a:t>
            </a:r>
            <a:r>
              <a:rPr lang="en-US" altLang="ko-KR" dirty="0" smtClean="0"/>
              <a:t>,</a:t>
            </a:r>
            <a:r>
              <a:rPr lang="ko-KR" altLang="en-US" dirty="0" smtClean="0"/>
              <a:t> </a:t>
            </a:r>
            <a:endParaRPr lang="en-US" altLang="ko-KR" dirty="0" smtClean="0"/>
          </a:p>
          <a:p>
            <a:pPr>
              <a:buNone/>
            </a:pPr>
            <a:r>
              <a:rPr lang="ko-KR" altLang="en-US" dirty="0" smtClean="0"/>
              <a:t> 여호와께서 자기 백성을 </a:t>
            </a:r>
            <a:r>
              <a:rPr lang="ko-KR" altLang="en-US" b="1" dirty="0" smtClean="0">
                <a:solidFill>
                  <a:srgbClr val="FF0000"/>
                </a:solidFill>
              </a:rPr>
              <a:t>권고하사</a:t>
            </a:r>
            <a:r>
              <a:rPr lang="ko-KR" altLang="en-US" dirty="0" smtClean="0"/>
              <a:t> 그들에게 </a:t>
            </a:r>
            <a:endParaRPr lang="en-US" altLang="ko-KR" dirty="0" smtClean="0"/>
          </a:p>
          <a:p>
            <a:pPr>
              <a:buNone/>
            </a:pPr>
            <a:r>
              <a:rPr lang="ko-KR" altLang="en-US" dirty="0" smtClean="0"/>
              <a:t> 양식을 </a:t>
            </a:r>
            <a:r>
              <a:rPr lang="ko-KR" altLang="en-US" dirty="0" err="1" smtClean="0"/>
              <a:t>주셨다함을</a:t>
            </a:r>
            <a:r>
              <a:rPr lang="ko-KR" altLang="en-US" dirty="0" smtClean="0"/>
              <a:t> 들었으므로 이에 두 자부와 </a:t>
            </a:r>
            <a:endParaRPr lang="en-US" altLang="ko-KR" dirty="0" smtClean="0"/>
          </a:p>
          <a:p>
            <a:pPr>
              <a:buNone/>
            </a:pPr>
            <a:r>
              <a:rPr lang="ko-KR" altLang="en-US" dirty="0" smtClean="0"/>
              <a:t> 함께 일어나 </a:t>
            </a:r>
            <a:r>
              <a:rPr lang="ko-KR" altLang="en-US" dirty="0" err="1" smtClean="0"/>
              <a:t>모압</a:t>
            </a:r>
            <a:r>
              <a:rPr lang="ko-KR" altLang="en-US" dirty="0" smtClean="0"/>
              <a:t> 지방에서 돌아오려 하여</a:t>
            </a:r>
          </a:p>
          <a:p>
            <a:pPr>
              <a:buNone/>
            </a:pPr>
            <a:endParaRPr lang="en-US" altLang="ko-KR" dirty="0" smtClean="0"/>
          </a:p>
          <a:p>
            <a:pPr>
              <a:buNone/>
            </a:pPr>
            <a:endParaRPr lang="ko-KR"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r>
              <a:rPr lang="ko-KR" altLang="en-US" dirty="0" err="1" smtClean="0"/>
              <a:t>욥</a:t>
            </a:r>
            <a:r>
              <a:rPr lang="en-US" altLang="ko-KR" dirty="0" smtClean="0"/>
              <a:t>10:12 </a:t>
            </a:r>
            <a:r>
              <a:rPr lang="ko-KR" altLang="en-US" dirty="0" smtClean="0"/>
              <a:t>주께서는 나에게 생명과 은총을 베푸셨으며 주의 </a:t>
            </a:r>
            <a:r>
              <a:rPr lang="ko-KR" altLang="en-US" b="1" dirty="0" smtClean="0"/>
              <a:t>돌아보심</a:t>
            </a:r>
            <a:r>
              <a:rPr lang="ko-KR" altLang="en-US" dirty="0" smtClean="0"/>
              <a:t>이 내 영을 </a:t>
            </a:r>
            <a:r>
              <a:rPr lang="ko-KR" altLang="en-US" dirty="0" err="1" smtClean="0"/>
              <a:t>보존하셨나이다</a:t>
            </a:r>
            <a:r>
              <a:rPr lang="en-US" altLang="ko-KR" dirty="0" smtClean="0"/>
              <a:t>.</a:t>
            </a:r>
          </a:p>
          <a:p>
            <a:pPr>
              <a:buNone/>
            </a:pPr>
            <a:endParaRPr lang="en-US" altLang="ko-KR" dirty="0" smtClean="0"/>
          </a:p>
          <a:p>
            <a:pPr>
              <a:buNone/>
            </a:pPr>
            <a:r>
              <a:rPr lang="en-US" altLang="ko-KR" dirty="0" smtClean="0"/>
              <a:t>Job10:12 Thou hast granted me life and </a:t>
            </a:r>
            <a:r>
              <a:rPr lang="en-US" altLang="ko-KR" dirty="0" err="1" smtClean="0"/>
              <a:t>favour</a:t>
            </a:r>
            <a:r>
              <a:rPr lang="en-US" altLang="ko-KR" dirty="0" smtClean="0"/>
              <a:t>, and thy </a:t>
            </a:r>
            <a:r>
              <a:rPr lang="en-US" altLang="ko-KR" b="1" dirty="0" smtClean="0"/>
              <a:t>visitation</a:t>
            </a:r>
            <a:r>
              <a:rPr lang="en-US" altLang="ko-KR" dirty="0" smtClean="0"/>
              <a:t> hath preserved my spirit.(KJV)</a:t>
            </a:r>
          </a:p>
          <a:p>
            <a:pPr>
              <a:buNone/>
            </a:pPr>
            <a:r>
              <a:rPr lang="en-US" altLang="ko-KR" b="1" dirty="0" smtClean="0"/>
              <a:t>Your care </a:t>
            </a:r>
            <a:r>
              <a:rPr lang="en-US" altLang="ko-KR" dirty="0" smtClean="0"/>
              <a:t>has preserved my spirit.(NKJV)</a:t>
            </a:r>
          </a:p>
          <a:p>
            <a:pPr>
              <a:buNone/>
            </a:pPr>
            <a:endParaRPr lang="en-US" altLang="ko-KR" dirty="0" smtClean="0"/>
          </a:p>
          <a:p>
            <a:pPr>
              <a:buNone/>
            </a:pPr>
            <a:endParaRPr lang="en-US" altLang="ko-KR" dirty="0" smtClean="0"/>
          </a:p>
          <a:p>
            <a:pPr>
              <a:buNone/>
            </a:pPr>
            <a:endParaRPr lang="en-US" altLang="ko-KR" dirty="0" smtClean="0"/>
          </a:p>
          <a:p>
            <a:pPr>
              <a:buNone/>
            </a:pPr>
            <a:endParaRPr lang="ko-KR"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85720" y="214290"/>
            <a:ext cx="8643998" cy="6357982"/>
          </a:xfrm>
        </p:spPr>
        <p:txBody>
          <a:bodyPr/>
          <a:lstStyle/>
          <a:p>
            <a:pPr>
              <a:buNone/>
            </a:pPr>
            <a:r>
              <a:rPr lang="ko-KR" altLang="en-US" sz="3600" dirty="0" smtClean="0"/>
              <a:t>창</a:t>
            </a:r>
            <a:r>
              <a:rPr lang="en-US" altLang="ko-KR" sz="3600" dirty="0" smtClean="0"/>
              <a:t>50:24 </a:t>
            </a:r>
            <a:r>
              <a:rPr lang="ko-KR" altLang="en-US" sz="3600" dirty="0" smtClean="0"/>
              <a:t>요셉이 그의 형제들에게 말하기를 </a:t>
            </a:r>
            <a:r>
              <a:rPr lang="en-US" altLang="ko-KR" sz="3600" dirty="0" smtClean="0"/>
              <a:t>"</a:t>
            </a:r>
            <a:r>
              <a:rPr lang="ko-KR" altLang="en-US" sz="3600" dirty="0" smtClean="0"/>
              <a:t>나는 죽으나 하나님께서 반드시 너희들을 </a:t>
            </a:r>
            <a:r>
              <a:rPr lang="ko-KR" altLang="en-US" sz="3600" b="1" dirty="0" smtClean="0">
                <a:solidFill>
                  <a:srgbClr val="FF0000"/>
                </a:solidFill>
              </a:rPr>
              <a:t>찾아오시고</a:t>
            </a:r>
            <a:r>
              <a:rPr lang="ko-KR" altLang="en-US" sz="3600" dirty="0" smtClean="0"/>
              <a:t> 너희들을 이 땅에서 아브라함과 이삭과 야곱에게 맹세하신 그 땅으로 인도하시리라</a:t>
            </a:r>
            <a:r>
              <a:rPr lang="en-US" altLang="ko-KR" sz="3600" dirty="0" smtClean="0"/>
              <a:t>." </a:t>
            </a:r>
            <a:r>
              <a:rPr lang="ko-KR" altLang="en-US" sz="3600" dirty="0" smtClean="0"/>
              <a:t>하고</a:t>
            </a:r>
          </a:p>
          <a:p>
            <a:pPr>
              <a:buNone/>
            </a:pPr>
            <a:endParaRPr lang="ko-KR" altLang="en-US" sz="3600" dirty="0" smtClean="0"/>
          </a:p>
          <a:p>
            <a:pPr>
              <a:buNone/>
            </a:pPr>
            <a:r>
              <a:rPr lang="ko-KR" altLang="en-US" sz="3600" dirty="0" smtClean="0"/>
              <a:t>창</a:t>
            </a:r>
            <a:r>
              <a:rPr lang="en-US" altLang="ko-KR" sz="3600" dirty="0" smtClean="0"/>
              <a:t>50:25 </a:t>
            </a:r>
            <a:r>
              <a:rPr lang="ko-KR" altLang="en-US" sz="3600" dirty="0" smtClean="0"/>
              <a:t>요셉이 이스라엘 자손들에게 </a:t>
            </a:r>
            <a:endParaRPr lang="en-US" altLang="ko-KR" sz="3600" dirty="0" smtClean="0"/>
          </a:p>
          <a:p>
            <a:pPr>
              <a:buNone/>
            </a:pPr>
            <a:r>
              <a:rPr lang="en-US" altLang="ko-KR" sz="3600" dirty="0" smtClean="0"/>
              <a:t> </a:t>
            </a:r>
            <a:r>
              <a:rPr lang="ko-KR" altLang="en-US" sz="3600" dirty="0" smtClean="0"/>
              <a:t>맹세시켜 말하기를 </a:t>
            </a:r>
            <a:r>
              <a:rPr lang="en-US" altLang="ko-KR" sz="3600" dirty="0" smtClean="0"/>
              <a:t>"</a:t>
            </a:r>
            <a:r>
              <a:rPr lang="ko-KR" altLang="en-US" sz="3600" dirty="0" smtClean="0"/>
              <a:t>하나님께서 반드시 </a:t>
            </a:r>
            <a:endParaRPr lang="en-US" altLang="ko-KR" sz="3600" dirty="0" smtClean="0"/>
          </a:p>
          <a:p>
            <a:pPr>
              <a:buNone/>
            </a:pPr>
            <a:r>
              <a:rPr lang="en-US" altLang="ko-KR" sz="3600" dirty="0" smtClean="0"/>
              <a:t> </a:t>
            </a:r>
            <a:r>
              <a:rPr lang="ko-KR" altLang="en-US" sz="3600" dirty="0" smtClean="0"/>
              <a:t>너희를 </a:t>
            </a:r>
            <a:r>
              <a:rPr lang="ko-KR" altLang="en-US" sz="3600" b="1" dirty="0" smtClean="0">
                <a:solidFill>
                  <a:srgbClr val="FF0000"/>
                </a:solidFill>
              </a:rPr>
              <a:t>찾아 오시리니</a:t>
            </a:r>
            <a:r>
              <a:rPr lang="en-US" altLang="ko-KR" sz="3600" b="1" dirty="0" smtClean="0">
                <a:solidFill>
                  <a:srgbClr val="FF0000"/>
                </a:solidFill>
              </a:rPr>
              <a:t>,</a:t>
            </a:r>
            <a:r>
              <a:rPr lang="en-US" altLang="ko-KR" sz="3600" dirty="0" smtClean="0"/>
              <a:t> </a:t>
            </a:r>
            <a:r>
              <a:rPr lang="ko-KR" altLang="en-US" sz="3600" dirty="0" smtClean="0"/>
              <a:t>너희는 여기서 </a:t>
            </a:r>
            <a:endParaRPr lang="en-US" altLang="ko-KR" sz="3600" dirty="0" smtClean="0"/>
          </a:p>
          <a:p>
            <a:pPr>
              <a:buNone/>
            </a:pPr>
            <a:r>
              <a:rPr lang="en-US" altLang="ko-KR" sz="3600" dirty="0" smtClean="0"/>
              <a:t> </a:t>
            </a:r>
            <a:r>
              <a:rPr lang="ko-KR" altLang="en-US" sz="3600" dirty="0" smtClean="0"/>
              <a:t>내 뼈들을 옮겨 가야 하리라</a:t>
            </a:r>
            <a:r>
              <a:rPr lang="en-US" altLang="ko-KR" sz="3600" dirty="0" smtClean="0"/>
              <a:t>." </a:t>
            </a:r>
            <a:r>
              <a:rPr lang="ko-KR" altLang="en-US" sz="3600" dirty="0" smtClean="0"/>
              <a:t>하였더라</a:t>
            </a:r>
            <a:r>
              <a:rPr lang="en-US" altLang="ko-KR" sz="3600" dirty="0" smtClean="0"/>
              <a:t>.</a:t>
            </a:r>
          </a:p>
          <a:p>
            <a:pPr>
              <a:buNone/>
            </a:pPr>
            <a:endParaRPr lang="ko-KR" alt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14290"/>
            <a:ext cx="8715436" cy="6429420"/>
          </a:xfrm>
        </p:spPr>
        <p:txBody>
          <a:bodyPr/>
          <a:lstStyle/>
          <a:p>
            <a:pPr>
              <a:buNone/>
            </a:pPr>
            <a:r>
              <a:rPr lang="en-US" altLang="ko-KR" sz="3600" dirty="0" smtClean="0"/>
              <a:t>Gen.50:24 And Joseph said unto his brethren, I die: and God will surely </a:t>
            </a:r>
            <a:r>
              <a:rPr lang="en-US" altLang="ko-KR" sz="3600" b="1" dirty="0" smtClean="0">
                <a:solidFill>
                  <a:srgbClr val="FF0000"/>
                </a:solidFill>
              </a:rPr>
              <a:t>visit</a:t>
            </a:r>
            <a:r>
              <a:rPr lang="en-US" altLang="ko-KR" sz="3600" dirty="0" smtClean="0"/>
              <a:t> you, and bring you out of this land unto the land which he </a:t>
            </a:r>
            <a:r>
              <a:rPr lang="en-US" altLang="ko-KR" sz="3600" dirty="0" err="1" smtClean="0"/>
              <a:t>sware</a:t>
            </a:r>
            <a:r>
              <a:rPr lang="en-US" altLang="ko-KR" sz="3600" dirty="0" smtClean="0"/>
              <a:t> to Abraham, to Isaac, and to Jacob.</a:t>
            </a:r>
          </a:p>
          <a:p>
            <a:pPr>
              <a:buNone/>
            </a:pPr>
            <a:endParaRPr lang="en-US" altLang="ko-KR" sz="3600" dirty="0" smtClean="0"/>
          </a:p>
          <a:p>
            <a:pPr>
              <a:buNone/>
            </a:pPr>
            <a:r>
              <a:rPr lang="en-US" altLang="ko-KR" sz="3600" dirty="0" smtClean="0"/>
              <a:t>Gen.50:25 And Joseph took an oath of the children of Israel, saying, God will surely </a:t>
            </a:r>
            <a:r>
              <a:rPr lang="en-US" altLang="ko-KR" sz="3600" b="1" dirty="0" smtClean="0">
                <a:solidFill>
                  <a:srgbClr val="FF0000"/>
                </a:solidFill>
              </a:rPr>
              <a:t>visit</a:t>
            </a:r>
            <a:r>
              <a:rPr lang="en-US" altLang="ko-KR" sz="3600" dirty="0" smtClean="0"/>
              <a:t> you, and ye shall carry up my bones from hence.</a:t>
            </a:r>
          </a:p>
          <a:p>
            <a:pPr>
              <a:buNone/>
            </a:pPr>
            <a:endParaRPr lang="ko-KR"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214290"/>
            <a:ext cx="9144000" cy="6429420"/>
          </a:xfrm>
        </p:spPr>
        <p:txBody>
          <a:bodyPr/>
          <a:lstStyle/>
          <a:p>
            <a:pPr>
              <a:buNone/>
            </a:pPr>
            <a:r>
              <a:rPr lang="en-US" altLang="ko-KR" dirty="0" smtClean="0"/>
              <a:t>Ps.106:4 Remember me, O LORD, with the favor You have toward Your people; Oh, </a:t>
            </a:r>
            <a:r>
              <a:rPr lang="en-US" altLang="ko-KR" b="1" dirty="0" smtClean="0">
                <a:solidFill>
                  <a:srgbClr val="FF0000"/>
                </a:solidFill>
              </a:rPr>
              <a:t>visit me </a:t>
            </a:r>
            <a:r>
              <a:rPr lang="en-US" altLang="ko-KR" dirty="0" smtClean="0"/>
              <a:t>with Your salvation,(NKJ)</a:t>
            </a:r>
          </a:p>
          <a:p>
            <a:pPr>
              <a:buNone/>
            </a:pPr>
            <a:endParaRPr lang="en-US" altLang="ko-KR" dirty="0" smtClean="0"/>
          </a:p>
          <a:p>
            <a:pPr>
              <a:buNone/>
            </a:pPr>
            <a:r>
              <a:rPr lang="en-US" altLang="ko-KR" dirty="0" smtClean="0"/>
              <a:t>Remember me, O LORD, when thou </a:t>
            </a:r>
            <a:r>
              <a:rPr lang="en-US" altLang="ko-KR" dirty="0" err="1" smtClean="0"/>
              <a:t>showest</a:t>
            </a:r>
            <a:r>
              <a:rPr lang="en-US" altLang="ko-KR" dirty="0" smtClean="0"/>
              <a:t> favor to thy people; </a:t>
            </a:r>
            <a:r>
              <a:rPr lang="en-US" altLang="ko-KR" b="1" dirty="0" smtClean="0">
                <a:solidFill>
                  <a:srgbClr val="FF0000"/>
                </a:solidFill>
              </a:rPr>
              <a:t>help me </a:t>
            </a:r>
            <a:r>
              <a:rPr lang="en-US" altLang="ko-KR" dirty="0" smtClean="0"/>
              <a:t>when thou </a:t>
            </a:r>
            <a:r>
              <a:rPr lang="en-US" altLang="ko-KR" dirty="0" err="1" smtClean="0"/>
              <a:t>deliverest</a:t>
            </a:r>
            <a:r>
              <a:rPr lang="en-US" altLang="ko-KR" dirty="0" smtClean="0"/>
              <a:t> them;(RSV)</a:t>
            </a:r>
          </a:p>
          <a:p>
            <a:pPr>
              <a:buNone/>
            </a:pPr>
            <a:endParaRPr lang="en-US" altLang="ko-KR" dirty="0" smtClean="0"/>
          </a:p>
          <a:p>
            <a:pPr>
              <a:buNone/>
            </a:pPr>
            <a:r>
              <a:rPr lang="en-US" altLang="ko-KR" dirty="0" smtClean="0"/>
              <a:t>Remember me, O LORD, when you show favor to your people, </a:t>
            </a:r>
            <a:r>
              <a:rPr lang="en-US" altLang="ko-KR" b="1" dirty="0" smtClean="0">
                <a:solidFill>
                  <a:srgbClr val="FF0000"/>
                </a:solidFill>
              </a:rPr>
              <a:t>come to my aid </a:t>
            </a:r>
            <a:r>
              <a:rPr lang="en-US" altLang="ko-KR" dirty="0" smtClean="0"/>
              <a:t>when you save them,(NIV)</a:t>
            </a:r>
          </a:p>
          <a:p>
            <a:pPr>
              <a:buNone/>
            </a:pPr>
            <a:endParaRPr lang="en-US" altLang="ko-KR" dirty="0" smtClean="0"/>
          </a:p>
          <a:p>
            <a:pPr>
              <a:buNone/>
            </a:pPr>
            <a:endParaRPr lang="en-US" altLang="ko-KR" dirty="0" smtClean="0"/>
          </a:p>
          <a:p>
            <a:pPr>
              <a:buNone/>
            </a:pPr>
            <a:endParaRPr lang="ko-KR"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642918"/>
            <a:ext cx="8643998" cy="5929354"/>
          </a:xfrm>
        </p:spPr>
        <p:txBody>
          <a:bodyPr>
            <a:normAutofit/>
          </a:bodyPr>
          <a:lstStyle/>
          <a:p>
            <a:pPr>
              <a:buNone/>
            </a:pPr>
            <a:r>
              <a:rPr lang="ko-KR" altLang="en-US" dirty="0" smtClean="0"/>
              <a:t>시</a:t>
            </a:r>
            <a:r>
              <a:rPr lang="en-US" altLang="ko-KR" dirty="0" smtClean="0"/>
              <a:t>106:4 </a:t>
            </a:r>
            <a:r>
              <a:rPr lang="ko-KR" altLang="en-US" dirty="0" smtClean="0">
                <a:solidFill>
                  <a:schemeClr val="bg1"/>
                </a:solidFill>
              </a:rPr>
              <a:t>오 주여</a:t>
            </a:r>
            <a:r>
              <a:rPr lang="en-US" altLang="ko-KR" dirty="0" smtClean="0">
                <a:solidFill>
                  <a:schemeClr val="bg1"/>
                </a:solidFill>
              </a:rPr>
              <a:t>, </a:t>
            </a:r>
            <a:r>
              <a:rPr lang="ko-KR" altLang="en-US" dirty="0" smtClean="0">
                <a:solidFill>
                  <a:schemeClr val="bg1"/>
                </a:solidFill>
              </a:rPr>
              <a:t>주의 백성에게 베푸시는 </a:t>
            </a:r>
            <a:endParaRPr lang="en-US" altLang="ko-KR" dirty="0" smtClean="0">
              <a:solidFill>
                <a:schemeClr val="bg1"/>
              </a:solidFill>
            </a:endParaRPr>
          </a:p>
          <a:p>
            <a:pPr>
              <a:buNone/>
            </a:pPr>
            <a:r>
              <a:rPr lang="en-US" altLang="ko-KR" dirty="0" smtClean="0">
                <a:solidFill>
                  <a:schemeClr val="bg1"/>
                </a:solidFill>
              </a:rPr>
              <a:t>           </a:t>
            </a:r>
            <a:r>
              <a:rPr lang="ko-KR" altLang="en-US" dirty="0" smtClean="0">
                <a:solidFill>
                  <a:schemeClr val="bg1"/>
                </a:solidFill>
              </a:rPr>
              <a:t>은총으로 나를 기억하시고</a:t>
            </a:r>
            <a:r>
              <a:rPr lang="en-US" altLang="ko-KR" dirty="0" smtClean="0">
                <a:solidFill>
                  <a:schemeClr val="bg1"/>
                </a:solidFill>
              </a:rPr>
              <a:t>, </a:t>
            </a:r>
          </a:p>
          <a:p>
            <a:pPr>
              <a:buNone/>
            </a:pPr>
            <a:r>
              <a:rPr lang="en-US" altLang="ko-KR" dirty="0" smtClean="0">
                <a:solidFill>
                  <a:schemeClr val="bg1"/>
                </a:solidFill>
              </a:rPr>
              <a:t>      </a:t>
            </a:r>
            <a:r>
              <a:rPr lang="ko-KR" altLang="en-US" dirty="0" smtClean="0">
                <a:solidFill>
                  <a:schemeClr val="bg1"/>
                </a:solidFill>
              </a:rPr>
              <a:t>오</a:t>
            </a:r>
            <a:r>
              <a:rPr lang="en-US" altLang="ko-KR" dirty="0" smtClean="0">
                <a:solidFill>
                  <a:schemeClr val="bg1"/>
                </a:solidFill>
              </a:rPr>
              <a:t>, </a:t>
            </a:r>
            <a:r>
              <a:rPr lang="ko-KR" altLang="en-US" dirty="0" smtClean="0">
                <a:solidFill>
                  <a:schemeClr val="bg1"/>
                </a:solidFill>
              </a:rPr>
              <a:t>주의 구원으로 </a:t>
            </a:r>
            <a:r>
              <a:rPr lang="ko-KR" altLang="en-US" b="1" dirty="0" smtClean="0">
                <a:solidFill>
                  <a:srgbClr val="FF0000"/>
                </a:solidFill>
              </a:rPr>
              <a:t>나를 찾아 주소서</a:t>
            </a:r>
            <a:r>
              <a:rPr lang="en-US" altLang="ko-KR" dirty="0" smtClean="0"/>
              <a:t>.</a:t>
            </a:r>
          </a:p>
          <a:p>
            <a:pPr>
              <a:buNone/>
            </a:pPr>
            <a:r>
              <a:rPr lang="en-US" altLang="ko-KR" dirty="0" smtClean="0"/>
              <a:t>                    (</a:t>
            </a:r>
            <a:r>
              <a:rPr lang="ko-KR" altLang="en-US" dirty="0" smtClean="0"/>
              <a:t>한글 </a:t>
            </a:r>
            <a:r>
              <a:rPr lang="en-US" altLang="ko-KR" dirty="0" smtClean="0"/>
              <a:t>KJV)</a:t>
            </a:r>
          </a:p>
          <a:p>
            <a:pPr>
              <a:buNone/>
            </a:pPr>
            <a:endParaRPr lang="en-US" altLang="ko-KR" dirty="0" smtClean="0"/>
          </a:p>
          <a:p>
            <a:pPr>
              <a:buNone/>
            </a:pPr>
            <a:r>
              <a:rPr lang="ko-KR" altLang="en-US" dirty="0" smtClean="0"/>
              <a:t>       여호와여 주의 백성에게 베푸시는 </a:t>
            </a:r>
            <a:endParaRPr lang="en-US" altLang="ko-KR" dirty="0" smtClean="0"/>
          </a:p>
          <a:p>
            <a:pPr>
              <a:buNone/>
            </a:pPr>
            <a:r>
              <a:rPr lang="ko-KR" altLang="en-US" dirty="0" smtClean="0"/>
              <a:t>            은혜로 나를 기억하시며 </a:t>
            </a:r>
            <a:endParaRPr lang="en-US" altLang="ko-KR" dirty="0" smtClean="0"/>
          </a:p>
          <a:p>
            <a:pPr>
              <a:buNone/>
            </a:pPr>
            <a:r>
              <a:rPr lang="ko-KR" altLang="en-US" dirty="0" smtClean="0"/>
              <a:t>         주의 구원으로 나를 </a:t>
            </a:r>
            <a:r>
              <a:rPr lang="ko-KR" altLang="en-US" b="1" dirty="0" smtClean="0">
                <a:solidFill>
                  <a:srgbClr val="FF0000"/>
                </a:solidFill>
              </a:rPr>
              <a:t>권고하사</a:t>
            </a:r>
            <a:endParaRPr lang="en-US" altLang="ko-KR" b="1" dirty="0" smtClean="0">
              <a:solidFill>
                <a:srgbClr val="FF0000"/>
              </a:solidFill>
            </a:endParaRPr>
          </a:p>
          <a:p>
            <a:pPr>
              <a:buNone/>
            </a:pPr>
            <a:r>
              <a:rPr lang="en-US" altLang="ko-KR" dirty="0" smtClean="0"/>
              <a:t>                    (</a:t>
            </a:r>
            <a:r>
              <a:rPr lang="ko-KR" altLang="en-US" dirty="0" smtClean="0"/>
              <a:t>개역한글</a:t>
            </a:r>
            <a:r>
              <a:rPr lang="en-US" altLang="ko-KR" dirty="0" smtClean="0"/>
              <a:t>)</a:t>
            </a:r>
            <a:endParaRPr lang="ko-KR" altLang="en-US" dirty="0" smtClean="0"/>
          </a:p>
          <a:p>
            <a:pPr>
              <a:buNone/>
            </a:pPr>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하나님의 생명적 품성</a:t>
            </a:r>
            <a:endParaRPr lang="ko-KR" altLang="en-US" dirty="0"/>
          </a:p>
        </p:txBody>
      </p:sp>
      <p:sp>
        <p:nvSpPr>
          <p:cNvPr id="3" name="내용 개체 틀 2"/>
          <p:cNvSpPr>
            <a:spLocks noGrp="1"/>
          </p:cNvSpPr>
          <p:nvPr>
            <p:ph idx="1"/>
          </p:nvPr>
        </p:nvSpPr>
        <p:spPr/>
        <p:txBody>
          <a:bodyPr>
            <a:normAutofit/>
          </a:bodyPr>
          <a:lstStyle/>
          <a:p>
            <a:pPr>
              <a:buNone/>
            </a:pPr>
            <a:r>
              <a:rPr lang="ko-KR" altLang="en-US" dirty="0" smtClean="0"/>
              <a:t>                                      </a:t>
            </a:r>
            <a:endParaRPr lang="en-US" altLang="ko-KR" dirty="0" smtClean="0"/>
          </a:p>
          <a:p>
            <a:pPr>
              <a:buNone/>
            </a:pPr>
            <a:r>
              <a:rPr lang="en-US" altLang="ko-KR" dirty="0" smtClean="0"/>
              <a:t> * </a:t>
            </a:r>
            <a:r>
              <a:rPr lang="ko-KR" altLang="en-US" dirty="0" smtClean="0"/>
              <a:t>자유의지를 주신다</a:t>
            </a:r>
            <a:r>
              <a:rPr lang="en-US" altLang="ko-KR" dirty="0" smtClean="0"/>
              <a:t>.</a:t>
            </a:r>
          </a:p>
          <a:p>
            <a:pPr>
              <a:buNone/>
            </a:pPr>
            <a:r>
              <a:rPr lang="en-US" altLang="ko-KR" dirty="0" smtClean="0"/>
              <a:t> * </a:t>
            </a:r>
            <a:r>
              <a:rPr lang="ko-KR" altLang="en-US" dirty="0" smtClean="0"/>
              <a:t>변함 없이 사랑하신다</a:t>
            </a:r>
            <a:r>
              <a:rPr lang="en-US" altLang="ko-KR" dirty="0" smtClean="0"/>
              <a:t>.</a:t>
            </a:r>
          </a:p>
          <a:p>
            <a:pPr>
              <a:buNone/>
            </a:pPr>
            <a:r>
              <a:rPr lang="ko-KR" altLang="en-US" dirty="0" smtClean="0"/>
              <a:t>  </a:t>
            </a:r>
            <a:endParaRPr lang="en-US" altLang="ko-KR" dirty="0" smtClean="0"/>
          </a:p>
          <a:p>
            <a:pPr>
              <a:buNone/>
            </a:pPr>
            <a:r>
              <a:rPr lang="en-US" altLang="ko-KR" dirty="0" smtClean="0"/>
              <a:t> * </a:t>
            </a:r>
            <a:r>
              <a:rPr lang="ko-KR" altLang="en-US" dirty="0" smtClean="0"/>
              <a:t>조건 없이 사랑하신다</a:t>
            </a:r>
            <a:r>
              <a:rPr lang="en-US" altLang="ko-KR" dirty="0" smtClean="0"/>
              <a:t>.</a:t>
            </a:r>
          </a:p>
          <a:p>
            <a:pPr>
              <a:buNone/>
            </a:pPr>
            <a:r>
              <a:rPr lang="ko-KR" altLang="en-US" dirty="0" smtClean="0"/>
              <a:t> </a:t>
            </a:r>
            <a:r>
              <a:rPr lang="en-US" altLang="ko-KR" dirty="0" smtClean="0"/>
              <a:t>* </a:t>
            </a:r>
            <a:r>
              <a:rPr lang="ko-KR" altLang="en-US" dirty="0" smtClean="0"/>
              <a:t>절대적으로 사랑하신다</a:t>
            </a:r>
            <a:r>
              <a:rPr lang="en-US" altLang="ko-KR" dirty="0" smtClean="0"/>
              <a:t>.</a:t>
            </a:r>
          </a:p>
          <a:p>
            <a:pPr>
              <a:buNone/>
            </a:pPr>
            <a:r>
              <a:rPr lang="ko-KR" altLang="en-US" dirty="0" smtClean="0"/>
              <a:t> </a:t>
            </a:r>
            <a:r>
              <a:rPr lang="en-US" altLang="ko-KR" dirty="0" smtClean="0"/>
              <a:t>* </a:t>
            </a:r>
            <a:r>
              <a:rPr lang="ko-KR" altLang="en-US" dirty="0" smtClean="0"/>
              <a:t>죄가 많은 곳에 은혜를 더하신다</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14290"/>
            <a:ext cx="8715436" cy="6429420"/>
          </a:xfrm>
        </p:spPr>
        <p:txBody>
          <a:bodyPr/>
          <a:lstStyle/>
          <a:p>
            <a:pPr>
              <a:buNone/>
            </a:pPr>
            <a:r>
              <a:rPr lang="en-US" altLang="ko-KR" dirty="0" smtClean="0"/>
              <a:t>[</a:t>
            </a:r>
            <a:r>
              <a:rPr lang="en-US" altLang="ko-KR" sz="4000" dirty="0" smtClean="0"/>
              <a:t>1Sam.2:21]And the LORD </a:t>
            </a:r>
            <a:r>
              <a:rPr lang="en-US" altLang="ko-KR" sz="4400" b="1" dirty="0" smtClean="0">
                <a:solidFill>
                  <a:srgbClr val="FF0000"/>
                </a:solidFill>
              </a:rPr>
              <a:t>visited</a:t>
            </a:r>
            <a:r>
              <a:rPr lang="en-US" altLang="ko-KR" sz="4000" dirty="0" smtClean="0">
                <a:solidFill>
                  <a:srgbClr val="FF0000"/>
                </a:solidFill>
              </a:rPr>
              <a:t> </a:t>
            </a:r>
            <a:r>
              <a:rPr lang="en-US" altLang="ko-KR" sz="4000" dirty="0" smtClean="0"/>
              <a:t>Hannah, so that she conceived, -----And the child Samuel grew         before the LORD.(</a:t>
            </a:r>
            <a:r>
              <a:rPr lang="en-US" altLang="ko-KR" sz="4000" dirty="0" err="1" smtClean="0"/>
              <a:t>kjv</a:t>
            </a:r>
            <a:r>
              <a:rPr lang="en-US" altLang="ko-KR" sz="4000" dirty="0" smtClean="0"/>
              <a:t>)</a:t>
            </a:r>
          </a:p>
          <a:p>
            <a:pPr>
              <a:buNone/>
            </a:pPr>
            <a:endParaRPr lang="en-US" altLang="ko-KR" sz="4000" b="1" dirty="0"/>
          </a:p>
          <a:p>
            <a:pPr>
              <a:buNone/>
            </a:pPr>
            <a:r>
              <a:rPr lang="en-US" altLang="ko-KR" sz="4000" b="1" dirty="0" smtClean="0"/>
              <a:t>the LORD was </a:t>
            </a:r>
            <a:r>
              <a:rPr lang="en-US" altLang="ko-KR" sz="4000" b="1" dirty="0" smtClean="0">
                <a:solidFill>
                  <a:srgbClr val="FF0000"/>
                </a:solidFill>
              </a:rPr>
              <a:t>gracious</a:t>
            </a:r>
            <a:r>
              <a:rPr lang="en-US" altLang="ko-KR" sz="4000" b="1" dirty="0" smtClean="0"/>
              <a:t> to Hannah;  </a:t>
            </a:r>
            <a:endParaRPr lang="en-US" altLang="ko-KR" sz="4000" dirty="0"/>
          </a:p>
          <a:p>
            <a:pPr>
              <a:buNone/>
            </a:pPr>
            <a:r>
              <a:rPr lang="en-US" altLang="ko-KR" sz="4000" dirty="0" smtClean="0"/>
              <a:t>                   (</a:t>
            </a:r>
            <a:r>
              <a:rPr lang="en-US" altLang="ko-KR" sz="4000" dirty="0" err="1" smtClean="0"/>
              <a:t>niv</a:t>
            </a:r>
            <a:r>
              <a:rPr lang="en-US" altLang="ko-KR" sz="4000" dirty="0" smtClean="0"/>
              <a:t>)</a:t>
            </a:r>
          </a:p>
          <a:p>
            <a:pPr>
              <a:buNone/>
            </a:pPr>
            <a:r>
              <a:rPr lang="ko-KR" altLang="en-US" dirty="0" smtClean="0"/>
              <a:t>주께서 한나를 </a:t>
            </a:r>
            <a:r>
              <a:rPr lang="ko-KR" altLang="en-US" sz="4000" dirty="0" smtClean="0">
                <a:solidFill>
                  <a:srgbClr val="FF0000"/>
                </a:solidFill>
              </a:rPr>
              <a:t>돌아보시므로</a:t>
            </a:r>
            <a:r>
              <a:rPr lang="ko-KR" altLang="en-US" dirty="0" smtClean="0"/>
              <a:t> 그녀가 임신하여                   </a:t>
            </a:r>
            <a:r>
              <a:rPr lang="en-US" altLang="ko-KR" dirty="0" smtClean="0"/>
              <a:t>(</a:t>
            </a:r>
            <a:r>
              <a:rPr lang="ko-KR" altLang="en-US" dirty="0" smtClean="0"/>
              <a:t>한글</a:t>
            </a:r>
            <a:r>
              <a:rPr lang="en-US" altLang="ko-KR" dirty="0" smtClean="0"/>
              <a:t>KJV)</a:t>
            </a:r>
            <a:endParaRPr lang="en-US" altLang="ko-K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endParaRPr lang="en-US" altLang="ko-KR" dirty="0" smtClean="0"/>
          </a:p>
          <a:p>
            <a:pPr>
              <a:buNone/>
            </a:pPr>
            <a:r>
              <a:rPr lang="ko-KR" altLang="en-US" dirty="0" smtClean="0"/>
              <a:t>  </a:t>
            </a:r>
            <a:r>
              <a:rPr lang="ko-KR" altLang="en-US" dirty="0" err="1" smtClean="0"/>
              <a:t>슥</a:t>
            </a:r>
            <a:r>
              <a:rPr lang="en-US" altLang="ko-KR" dirty="0" smtClean="0"/>
              <a:t>10:3 </a:t>
            </a:r>
            <a:r>
              <a:rPr lang="ko-KR" altLang="en-US" dirty="0" smtClean="0"/>
              <a:t>내가 목자들에게 노를 발하며 </a:t>
            </a:r>
            <a:endParaRPr lang="en-US" altLang="ko-KR" dirty="0" smtClean="0"/>
          </a:p>
          <a:p>
            <a:pPr>
              <a:buNone/>
            </a:pPr>
            <a:r>
              <a:rPr lang="en-US" altLang="ko-KR" dirty="0" smtClean="0"/>
              <a:t>  </a:t>
            </a:r>
            <a:r>
              <a:rPr lang="ko-KR" altLang="en-US" dirty="0" smtClean="0"/>
              <a:t>내가 숫염소들을 </a:t>
            </a:r>
            <a:r>
              <a:rPr lang="ko-KR" altLang="en-US" dirty="0" smtClean="0">
                <a:solidFill>
                  <a:srgbClr val="FF0000"/>
                </a:solidFill>
              </a:rPr>
              <a:t>벌하리라</a:t>
            </a:r>
            <a:r>
              <a:rPr lang="en-US" altLang="ko-KR" dirty="0" smtClean="0">
                <a:solidFill>
                  <a:srgbClr val="FF0000"/>
                </a:solidFill>
              </a:rPr>
              <a:t>,</a:t>
            </a:r>
            <a:r>
              <a:rPr lang="ko-KR" altLang="en-US" dirty="0" smtClean="0"/>
              <a:t> 만군의 </a:t>
            </a:r>
            <a:endParaRPr lang="en-US" altLang="ko-KR" dirty="0" smtClean="0"/>
          </a:p>
          <a:p>
            <a:pPr>
              <a:buNone/>
            </a:pPr>
            <a:r>
              <a:rPr lang="ko-KR" altLang="en-US" dirty="0" smtClean="0"/>
              <a:t>  여호와가 그 무리 곧 유다 족속을 </a:t>
            </a:r>
            <a:r>
              <a:rPr lang="ko-KR" altLang="en-US" dirty="0" smtClean="0">
                <a:solidFill>
                  <a:srgbClr val="FF0000"/>
                </a:solidFill>
              </a:rPr>
              <a:t>방문하여</a:t>
            </a:r>
            <a:r>
              <a:rPr lang="ko-KR" altLang="en-US" dirty="0" smtClean="0"/>
              <a:t> </a:t>
            </a:r>
            <a:endParaRPr lang="en-US" altLang="ko-KR" dirty="0" smtClean="0"/>
          </a:p>
          <a:p>
            <a:pPr>
              <a:buNone/>
            </a:pPr>
            <a:r>
              <a:rPr lang="ko-KR" altLang="en-US" dirty="0" smtClean="0"/>
              <a:t>  그들로 전쟁의 준마와 같게 하리니</a:t>
            </a:r>
            <a:r>
              <a:rPr lang="en-US" altLang="ko-KR" dirty="0" smtClean="0"/>
              <a:t>(</a:t>
            </a:r>
            <a:r>
              <a:rPr lang="ko-KR" altLang="en-US" dirty="0" smtClean="0"/>
              <a:t>권고하여</a:t>
            </a:r>
            <a:r>
              <a:rPr lang="en-US" altLang="ko-KR" dirty="0" smtClean="0"/>
              <a:t>)</a:t>
            </a:r>
          </a:p>
          <a:p>
            <a:pPr>
              <a:buNone/>
            </a:pPr>
            <a:endParaRPr lang="en-US" altLang="ko-KR" dirty="0" smtClean="0"/>
          </a:p>
          <a:p>
            <a:pPr>
              <a:buNone/>
            </a:pPr>
            <a:r>
              <a:rPr lang="en-US" altLang="ko-KR" dirty="0" smtClean="0"/>
              <a:t>   </a:t>
            </a:r>
            <a:r>
              <a:rPr lang="en-US" altLang="ko-KR" sz="3600" dirty="0" smtClean="0"/>
              <a:t>Mine anger was kindled against the shepherds, and I </a:t>
            </a:r>
            <a:r>
              <a:rPr lang="en-US" altLang="ko-KR" sz="3600" dirty="0" smtClean="0">
                <a:solidFill>
                  <a:srgbClr val="FF0000"/>
                </a:solidFill>
              </a:rPr>
              <a:t>punished</a:t>
            </a:r>
            <a:r>
              <a:rPr lang="en-US" altLang="ko-KR" sz="3600" dirty="0" smtClean="0"/>
              <a:t> the goats: for the LORD of hosts hath </a:t>
            </a:r>
            <a:r>
              <a:rPr lang="en-US" altLang="ko-KR" sz="3600" dirty="0" smtClean="0">
                <a:solidFill>
                  <a:srgbClr val="FF0000"/>
                </a:solidFill>
              </a:rPr>
              <a:t>visited</a:t>
            </a:r>
            <a:r>
              <a:rPr lang="en-US" altLang="ko-KR" sz="3600" dirty="0" smtClean="0"/>
              <a:t> his flock the house of Judah, and hath made them as his goodly horse in the battle. </a:t>
            </a:r>
            <a:endParaRPr lang="ko-KR" altLang="en-US" sz="3600" dirty="0" smtClean="0"/>
          </a:p>
          <a:p>
            <a:pPr>
              <a:buNone/>
            </a:pPr>
            <a:endParaRPr lang="ko-KR" alt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1214422"/>
            <a:ext cx="8229600" cy="5286412"/>
          </a:xfrm>
        </p:spPr>
        <p:txBody>
          <a:bodyPr>
            <a:noAutofit/>
          </a:bodyPr>
          <a:lstStyle/>
          <a:p>
            <a:pPr>
              <a:buNone/>
            </a:pPr>
            <a:r>
              <a:rPr lang="ko-KR" altLang="en-US" sz="3600" dirty="0" smtClean="0"/>
              <a:t>위와 같은 번역은</a:t>
            </a:r>
            <a:endParaRPr lang="en-US" altLang="ko-KR" sz="3600" dirty="0" smtClean="0"/>
          </a:p>
          <a:p>
            <a:endParaRPr lang="en-US" altLang="ko-KR" sz="3600" dirty="0" smtClean="0"/>
          </a:p>
          <a:p>
            <a:pPr>
              <a:buNone/>
            </a:pPr>
            <a:r>
              <a:rPr lang="ko-KR" altLang="en-US" sz="3600" dirty="0" smtClean="0"/>
              <a:t>하나님의 품성을 오해한 번역이며</a:t>
            </a:r>
            <a:r>
              <a:rPr lang="en-US" altLang="ko-KR" sz="3600" dirty="0" smtClean="0"/>
              <a:t>,</a:t>
            </a:r>
          </a:p>
          <a:p>
            <a:pPr>
              <a:buNone/>
            </a:pPr>
            <a:endParaRPr lang="en-US" altLang="ko-KR" sz="3600" dirty="0" smtClean="0"/>
          </a:p>
          <a:p>
            <a:pPr>
              <a:buNone/>
            </a:pPr>
            <a:r>
              <a:rPr lang="ko-KR" altLang="en-US" sz="3600" dirty="0" smtClean="0"/>
              <a:t>이런 번역을 그대로 받아드리면</a:t>
            </a:r>
            <a:endParaRPr lang="en-US" altLang="ko-KR" sz="3600" dirty="0" smtClean="0"/>
          </a:p>
          <a:p>
            <a:pPr>
              <a:buNone/>
            </a:pPr>
            <a:r>
              <a:rPr lang="ko-KR" altLang="en-US" sz="3600" dirty="0" smtClean="0"/>
              <a:t>결국 하나님의 품성을 오해하게 된다</a:t>
            </a:r>
            <a:r>
              <a:rPr lang="en-US" altLang="ko-KR" sz="3600" dirty="0" smtClean="0"/>
              <a:t>.</a:t>
            </a:r>
          </a:p>
          <a:p>
            <a:pPr>
              <a:buNone/>
            </a:pPr>
            <a:r>
              <a:rPr lang="en-US" altLang="ko-KR" sz="3600" dirty="0" smtClean="0"/>
              <a:t>   </a:t>
            </a:r>
          </a:p>
          <a:p>
            <a:pPr>
              <a:buNone/>
            </a:pPr>
            <a:r>
              <a:rPr lang="en-US" altLang="ko-KR" sz="3600" dirty="0" smtClean="0"/>
              <a:t>   (</a:t>
            </a:r>
            <a:r>
              <a:rPr lang="ko-KR" altLang="en-US" sz="3600" dirty="0" smtClean="0"/>
              <a:t>품성의 오해가 죄임을 기억하자</a:t>
            </a:r>
            <a:r>
              <a:rPr lang="en-US" altLang="ko-KR" sz="3600" dirty="0" smtClean="0"/>
              <a:t>)</a:t>
            </a:r>
          </a:p>
          <a:p>
            <a:pPr>
              <a:buNone/>
            </a:pPr>
            <a:endParaRPr lang="ko-KR" altLang="en-US" sz="36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1071546"/>
            <a:ext cx="8229600" cy="5054617"/>
          </a:xfrm>
        </p:spPr>
        <p:txBody>
          <a:bodyPr/>
          <a:lstStyle/>
          <a:p>
            <a:pPr>
              <a:buNone/>
            </a:pPr>
            <a:r>
              <a:rPr lang="ko-KR" altLang="en-US" dirty="0" smtClean="0"/>
              <a:t>하나님께서는</a:t>
            </a:r>
            <a:endParaRPr lang="en-US" altLang="ko-KR" dirty="0" smtClean="0"/>
          </a:p>
          <a:p>
            <a:pPr>
              <a:buNone/>
            </a:pPr>
            <a:endParaRPr lang="en-US" altLang="ko-KR" dirty="0" smtClean="0"/>
          </a:p>
          <a:p>
            <a:pPr>
              <a:buNone/>
            </a:pPr>
            <a:r>
              <a:rPr lang="ko-KR" altLang="en-US" dirty="0" smtClean="0"/>
              <a:t>과연</a:t>
            </a:r>
            <a:r>
              <a:rPr lang="en-US" altLang="ko-KR" dirty="0" smtClean="0"/>
              <a:t>, </a:t>
            </a:r>
          </a:p>
          <a:p>
            <a:pPr>
              <a:buNone/>
            </a:pPr>
            <a:r>
              <a:rPr lang="en-US" altLang="ko-KR" dirty="0" smtClean="0"/>
              <a:t>       </a:t>
            </a:r>
            <a:r>
              <a:rPr lang="ko-KR" altLang="en-US" dirty="0" smtClean="0"/>
              <a:t>염소들에게는 벌을 주시고</a:t>
            </a:r>
            <a:endParaRPr lang="en-US" altLang="ko-KR" dirty="0" smtClean="0"/>
          </a:p>
          <a:p>
            <a:pPr>
              <a:buNone/>
            </a:pPr>
            <a:r>
              <a:rPr lang="en-US" altLang="ko-KR" dirty="0" smtClean="0"/>
              <a:t>        </a:t>
            </a:r>
          </a:p>
          <a:p>
            <a:pPr>
              <a:buNone/>
            </a:pPr>
            <a:r>
              <a:rPr lang="en-US" altLang="ko-KR" dirty="0" smtClean="0"/>
              <a:t>        </a:t>
            </a:r>
            <a:r>
              <a:rPr lang="ko-KR" altLang="en-US" dirty="0" smtClean="0"/>
              <a:t>양들에게는 방문하시어</a:t>
            </a:r>
            <a:endParaRPr lang="en-US" altLang="ko-KR" dirty="0" smtClean="0"/>
          </a:p>
          <a:p>
            <a:pPr>
              <a:buNone/>
            </a:pPr>
            <a:r>
              <a:rPr lang="en-US" altLang="ko-KR" dirty="0" smtClean="0"/>
              <a:t>                 </a:t>
            </a:r>
            <a:r>
              <a:rPr lang="ko-KR" altLang="en-US" dirty="0" smtClean="0"/>
              <a:t>돌보아 주시는</a:t>
            </a:r>
            <a:endParaRPr lang="en-US" altLang="ko-KR" dirty="0" smtClean="0"/>
          </a:p>
          <a:p>
            <a:pPr>
              <a:buNone/>
            </a:pPr>
            <a:r>
              <a:rPr lang="ko-KR" altLang="en-US" dirty="0" smtClean="0"/>
              <a:t>    그런 품성을 가지신 하나님이실까</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en-US" altLang="ko-KR" sz="3600" dirty="0" smtClean="0"/>
              <a:t>Ex.4:30 And Aaron </a:t>
            </a:r>
            <a:r>
              <a:rPr lang="en-US" altLang="ko-KR" sz="3600" dirty="0" err="1" smtClean="0"/>
              <a:t>spake</a:t>
            </a:r>
            <a:r>
              <a:rPr lang="en-US" altLang="ko-KR" sz="3600" dirty="0" smtClean="0"/>
              <a:t> all the words which the LORD had spoken unto Moses, and did the signs in the sight of the people.</a:t>
            </a:r>
          </a:p>
          <a:p>
            <a:pPr>
              <a:buNone/>
            </a:pPr>
            <a:r>
              <a:rPr lang="en-US" altLang="ko-KR" sz="3600" dirty="0" smtClean="0"/>
              <a:t>31 And the people believed: and when </a:t>
            </a:r>
          </a:p>
          <a:p>
            <a:pPr>
              <a:buNone/>
            </a:pPr>
            <a:r>
              <a:rPr lang="en-US" altLang="ko-KR" sz="3600" dirty="0" smtClean="0"/>
              <a:t>  they heard that the LORD had </a:t>
            </a:r>
            <a:r>
              <a:rPr lang="en-US" altLang="ko-KR" sz="4000" b="1" dirty="0" smtClean="0">
                <a:solidFill>
                  <a:srgbClr val="FF0000"/>
                </a:solidFill>
              </a:rPr>
              <a:t>visited</a:t>
            </a:r>
            <a:r>
              <a:rPr lang="en-US" altLang="ko-KR" sz="3600" dirty="0" smtClean="0"/>
              <a:t> </a:t>
            </a:r>
          </a:p>
          <a:p>
            <a:pPr>
              <a:buNone/>
            </a:pPr>
            <a:r>
              <a:rPr lang="en-US" altLang="ko-KR" sz="3600" dirty="0" smtClean="0"/>
              <a:t>  the children of Israel, and that he had </a:t>
            </a:r>
          </a:p>
          <a:p>
            <a:pPr>
              <a:buNone/>
            </a:pPr>
            <a:r>
              <a:rPr lang="en-US" altLang="ko-KR" sz="3600" dirty="0" smtClean="0">
                <a:solidFill>
                  <a:srgbClr val="00B050"/>
                </a:solidFill>
              </a:rPr>
              <a:t>  </a:t>
            </a:r>
            <a:r>
              <a:rPr lang="en-US" altLang="ko-KR" sz="3600" u="sng" dirty="0" smtClean="0">
                <a:solidFill>
                  <a:srgbClr val="FF0000"/>
                </a:solidFill>
              </a:rPr>
              <a:t>looked upon their affliction</a:t>
            </a:r>
            <a:r>
              <a:rPr lang="en-US" altLang="ko-KR" sz="3600" dirty="0" smtClean="0"/>
              <a:t>, then they </a:t>
            </a:r>
          </a:p>
          <a:p>
            <a:pPr>
              <a:buNone/>
            </a:pPr>
            <a:r>
              <a:rPr lang="en-US" altLang="ko-KR" sz="3600" dirty="0" smtClean="0"/>
              <a:t>  bowed their heads and worshipped.</a:t>
            </a:r>
          </a:p>
          <a:p>
            <a:pPr>
              <a:buNone/>
            </a:pPr>
            <a:r>
              <a:rPr lang="ko-KR" altLang="en-US" sz="3600" dirty="0" smtClean="0"/>
              <a:t>       경배는 품성을 아는 결과이다</a:t>
            </a:r>
            <a:r>
              <a:rPr lang="en-US" altLang="ko-KR" sz="3600" dirty="0" smtClean="0"/>
              <a:t>.</a:t>
            </a:r>
          </a:p>
          <a:p>
            <a:pPr>
              <a:buNone/>
            </a:pPr>
            <a:endParaRPr lang="ko-KR" altLang="en-US" sz="36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357158" y="500042"/>
            <a:ext cx="8472518" cy="6072230"/>
          </a:xfrm>
        </p:spPr>
        <p:txBody>
          <a:bodyPr>
            <a:normAutofit/>
          </a:bodyPr>
          <a:lstStyle/>
          <a:p>
            <a:pPr>
              <a:buNone/>
            </a:pPr>
            <a:r>
              <a:rPr lang="ko-KR" altLang="en-US" dirty="0" smtClean="0"/>
              <a:t>출</a:t>
            </a:r>
            <a:r>
              <a:rPr lang="en-US" altLang="ko-KR" dirty="0" smtClean="0"/>
              <a:t>4:30 </a:t>
            </a:r>
            <a:r>
              <a:rPr lang="ko-KR" altLang="en-US" dirty="0" err="1" smtClean="0"/>
              <a:t>아론이</a:t>
            </a:r>
            <a:r>
              <a:rPr lang="ko-KR" altLang="en-US" dirty="0" smtClean="0"/>
              <a:t> 주께서 모세에게 말씀하셨던 </a:t>
            </a:r>
            <a:endParaRPr lang="en-US" altLang="ko-KR" dirty="0" smtClean="0"/>
          </a:p>
          <a:p>
            <a:pPr>
              <a:buNone/>
            </a:pPr>
            <a:r>
              <a:rPr lang="ko-KR" altLang="en-US" dirty="0" smtClean="0"/>
              <a:t>모든 말씀을 전하고 백성들의 목전에서 표적</a:t>
            </a:r>
            <a:endParaRPr lang="en-US" altLang="ko-KR" dirty="0" smtClean="0"/>
          </a:p>
          <a:p>
            <a:pPr>
              <a:buNone/>
            </a:pPr>
            <a:r>
              <a:rPr lang="ko-KR" altLang="en-US" dirty="0" smtClean="0"/>
              <a:t>들을 행하니</a:t>
            </a:r>
          </a:p>
          <a:p>
            <a:pPr>
              <a:buNone/>
            </a:pPr>
            <a:endParaRPr lang="ko-KR" altLang="en-US" dirty="0" smtClean="0"/>
          </a:p>
          <a:p>
            <a:pPr>
              <a:buNone/>
            </a:pPr>
            <a:r>
              <a:rPr lang="en-US" altLang="ko-KR" dirty="0" smtClean="0"/>
              <a:t>31 </a:t>
            </a:r>
            <a:r>
              <a:rPr lang="ko-KR" altLang="en-US" dirty="0" smtClean="0"/>
              <a:t>백성들이 믿고 또 주께서 이스라엘 </a:t>
            </a:r>
            <a:endParaRPr lang="en-US" altLang="ko-KR" dirty="0" smtClean="0"/>
          </a:p>
          <a:p>
            <a:pPr>
              <a:buNone/>
            </a:pPr>
            <a:r>
              <a:rPr lang="en-US" altLang="ko-KR" dirty="0" smtClean="0"/>
              <a:t>  </a:t>
            </a:r>
            <a:r>
              <a:rPr lang="ko-KR" altLang="en-US" dirty="0" smtClean="0"/>
              <a:t>자손들을</a:t>
            </a:r>
            <a:r>
              <a:rPr lang="ko-KR" altLang="en-US" b="1" dirty="0" smtClean="0">
                <a:solidFill>
                  <a:srgbClr val="FF0000"/>
                </a:solidFill>
              </a:rPr>
              <a:t> 찾아오셔서 </a:t>
            </a:r>
            <a:endParaRPr lang="en-US" altLang="ko-KR" b="1" dirty="0" smtClean="0">
              <a:solidFill>
                <a:srgbClr val="FF0000"/>
              </a:solidFill>
            </a:endParaRPr>
          </a:p>
          <a:p>
            <a:pPr>
              <a:buNone/>
            </a:pPr>
            <a:r>
              <a:rPr lang="en-US" altLang="ko-KR" dirty="0" smtClean="0"/>
              <a:t>  </a:t>
            </a:r>
            <a:r>
              <a:rPr lang="ko-KR" altLang="en-US" dirty="0" smtClean="0"/>
              <a:t>그들의 고통을 살피셨다 함을 듣고 </a:t>
            </a:r>
            <a:endParaRPr lang="en-US" altLang="ko-KR" dirty="0" smtClean="0"/>
          </a:p>
          <a:p>
            <a:pPr>
              <a:buNone/>
            </a:pPr>
            <a:r>
              <a:rPr lang="ko-KR" altLang="en-US" dirty="0" smtClean="0"/>
              <a:t>  그들이 머리를 숙여 경배하더라</a:t>
            </a:r>
            <a:r>
              <a:rPr lang="en-US" altLang="ko-KR" dirty="0" smtClean="0"/>
              <a:t>.</a:t>
            </a:r>
          </a:p>
          <a:p>
            <a:pPr>
              <a:buNone/>
            </a:pPr>
            <a:r>
              <a:rPr lang="en-US" altLang="ko-KR" dirty="0" smtClean="0"/>
              <a:t>                   (</a:t>
            </a:r>
            <a:r>
              <a:rPr lang="ko-KR" altLang="en-US" dirty="0" smtClean="0"/>
              <a:t>한글 </a:t>
            </a:r>
            <a:r>
              <a:rPr lang="en-US" altLang="ko-KR" dirty="0" smtClean="0"/>
              <a:t>KJV)</a:t>
            </a:r>
          </a:p>
          <a:p>
            <a:pPr>
              <a:buNone/>
            </a:pPr>
            <a:endParaRPr lang="ko-KR" altLang="en-US" sz="36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en-US" altLang="ko-KR" sz="4000" dirty="0" smtClean="0"/>
              <a:t>Ex.20:5 -- I the LORD thy God [am] a jealous God</a:t>
            </a:r>
            <a:r>
              <a:rPr lang="en-US" altLang="ko-KR" sz="4400" b="1" dirty="0" smtClean="0">
                <a:solidFill>
                  <a:srgbClr val="FF0000"/>
                </a:solidFill>
              </a:rPr>
              <a:t>, visiting </a:t>
            </a:r>
            <a:r>
              <a:rPr lang="en-US" altLang="ko-KR" sz="4000" dirty="0" smtClean="0"/>
              <a:t>the iniquity of the fathers upon the children unto the third and fourth [generation] of them that hate me;</a:t>
            </a:r>
          </a:p>
          <a:p>
            <a:pPr>
              <a:buNone/>
            </a:pPr>
            <a:endParaRPr lang="en-US" altLang="ko-KR" sz="4000" dirty="0"/>
          </a:p>
          <a:p>
            <a:pPr>
              <a:buNone/>
            </a:pPr>
            <a:r>
              <a:rPr lang="en-US" altLang="ko-KR" sz="4000" dirty="0" smtClean="0"/>
              <a:t>Hos.9:9 They have deeply corrupted [themselves], as in the days of </a:t>
            </a:r>
            <a:r>
              <a:rPr lang="en-US" altLang="ko-KR" sz="4000" dirty="0" err="1" smtClean="0"/>
              <a:t>Gibeah</a:t>
            </a:r>
            <a:r>
              <a:rPr lang="en-US" altLang="ko-KR" sz="4000" dirty="0" smtClean="0"/>
              <a:t>: [therefore] he will remember their iniquity, he will </a:t>
            </a:r>
            <a:r>
              <a:rPr lang="en-US" altLang="ko-KR" sz="4400" b="1" dirty="0" smtClean="0">
                <a:solidFill>
                  <a:srgbClr val="FF0000"/>
                </a:solidFill>
              </a:rPr>
              <a:t>visit</a:t>
            </a:r>
            <a:r>
              <a:rPr lang="en-US" altLang="ko-KR" sz="4000" dirty="0" smtClean="0"/>
              <a:t> their sins.</a:t>
            </a:r>
          </a:p>
          <a:p>
            <a:pPr>
              <a:buNone/>
            </a:pPr>
            <a:endParaRPr lang="ko-KR"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신약성경의 방문</a:t>
            </a:r>
            <a:endParaRPr lang="ko-KR" altLang="en-US" dirty="0"/>
          </a:p>
        </p:txBody>
      </p:sp>
      <p:sp>
        <p:nvSpPr>
          <p:cNvPr id="3" name="내용 개체 틀 2"/>
          <p:cNvSpPr>
            <a:spLocks noGrp="1"/>
          </p:cNvSpPr>
          <p:nvPr>
            <p:ph idx="1"/>
          </p:nvPr>
        </p:nvSpPr>
        <p:spPr>
          <a:xfrm>
            <a:off x="214282" y="1600200"/>
            <a:ext cx="8715436" cy="5257800"/>
          </a:xfrm>
        </p:spPr>
        <p:txBody>
          <a:bodyPr>
            <a:normAutofit fontScale="62500" lnSpcReduction="20000"/>
          </a:bodyPr>
          <a:lstStyle/>
          <a:p>
            <a:pPr>
              <a:buNone/>
            </a:pPr>
            <a:r>
              <a:rPr lang="en-US" altLang="ko-KR" dirty="0" smtClean="0"/>
              <a:t>NT:1980</a:t>
            </a:r>
          </a:p>
          <a:p>
            <a:pPr>
              <a:buNone/>
            </a:pPr>
            <a:r>
              <a:rPr lang="en-US" altLang="ko-KR" sz="4600" dirty="0" err="1" smtClean="0"/>
              <a:t>episkeptomai</a:t>
            </a:r>
            <a:r>
              <a:rPr lang="en-US" altLang="ko-KR" sz="4600" dirty="0" smtClean="0"/>
              <a:t>; </a:t>
            </a:r>
          </a:p>
          <a:p>
            <a:pPr>
              <a:buNone/>
            </a:pPr>
            <a:r>
              <a:rPr lang="en-US" altLang="ko-KR" sz="4600" dirty="0" smtClean="0"/>
              <a:t>to look upon or after, to inspect, examine with the eyes</a:t>
            </a:r>
          </a:p>
          <a:p>
            <a:pPr>
              <a:buNone/>
            </a:pPr>
            <a:endParaRPr lang="en-US" altLang="ko-KR" sz="4600" dirty="0" smtClean="0"/>
          </a:p>
          <a:p>
            <a:pPr>
              <a:buNone/>
            </a:pPr>
            <a:r>
              <a:rPr lang="en-US" altLang="ko-KR" sz="4600" dirty="0" smtClean="0"/>
              <a:t>a. to visit, go to see one: Acts 7:23 </a:t>
            </a:r>
          </a:p>
          <a:p>
            <a:pPr>
              <a:buNone/>
            </a:pPr>
            <a:endParaRPr lang="en-US" altLang="ko-KR" sz="4600" dirty="0" smtClean="0"/>
          </a:p>
          <a:p>
            <a:pPr>
              <a:buNone/>
            </a:pPr>
            <a:r>
              <a:rPr lang="en-US" altLang="ko-KR" sz="4600" dirty="0" smtClean="0"/>
              <a:t>b. </a:t>
            </a:r>
            <a:r>
              <a:rPr lang="en-US" altLang="ko-KR" sz="4600" dirty="0" err="1" smtClean="0">
                <a:solidFill>
                  <a:srgbClr val="C00000"/>
                </a:solidFill>
              </a:rPr>
              <a:t>Hebraistically</a:t>
            </a:r>
            <a:r>
              <a:rPr lang="en-US" altLang="ko-KR" sz="4600" dirty="0" smtClean="0">
                <a:solidFill>
                  <a:srgbClr val="C00000"/>
                </a:solidFill>
              </a:rPr>
              <a:t>, </a:t>
            </a:r>
            <a:r>
              <a:rPr lang="en-US" altLang="ko-KR" sz="4600" dirty="0" smtClean="0"/>
              <a:t>to look upon in order to help or to benefit, Luke 7:16 </a:t>
            </a:r>
          </a:p>
          <a:p>
            <a:pPr>
              <a:buNone/>
            </a:pPr>
            <a:endParaRPr lang="en-US" altLang="ko-KR" sz="4600" dirty="0" smtClean="0"/>
          </a:p>
          <a:p>
            <a:pPr>
              <a:buNone/>
            </a:pPr>
            <a:r>
              <a:rPr lang="en-US" altLang="ko-KR" sz="4600" dirty="0" smtClean="0"/>
              <a:t>c. to look (about) for, look out (one to choose, employ, etc.): Acts 6:3 </a:t>
            </a:r>
          </a:p>
          <a:p>
            <a:pPr>
              <a:buNone/>
            </a:pPr>
            <a:r>
              <a:rPr lang="en-US" altLang="ko-KR" dirty="0" smtClean="0"/>
              <a:t> </a:t>
            </a:r>
          </a:p>
          <a:p>
            <a:pPr>
              <a:buNone/>
            </a:pPr>
            <a:endParaRPr lang="ko-KR"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fontScale="70000" lnSpcReduction="20000"/>
          </a:bodyPr>
          <a:lstStyle/>
          <a:p>
            <a:pPr>
              <a:buNone/>
            </a:pPr>
            <a:r>
              <a:rPr lang="en-US" altLang="ko-KR" dirty="0" smtClean="0"/>
              <a:t>Matt 25:36NT:</a:t>
            </a:r>
          </a:p>
          <a:p>
            <a:pPr>
              <a:buNone/>
            </a:pPr>
            <a:r>
              <a:rPr lang="en-US" altLang="ko-KR" dirty="0" smtClean="0"/>
              <a:t>Naked, and ye clothed me: I was sick, and ye visited me: I was in prison, and ye came unto me.</a:t>
            </a:r>
          </a:p>
          <a:p>
            <a:pPr>
              <a:buNone/>
            </a:pPr>
            <a:r>
              <a:rPr lang="en-US" altLang="ko-KR" dirty="0" smtClean="0"/>
              <a:t>Matt </a:t>
            </a:r>
            <a:r>
              <a:rPr lang="en-US" altLang="ko-KR" smtClean="0"/>
              <a:t>25:43I was </a:t>
            </a:r>
            <a:r>
              <a:rPr lang="en-US" altLang="ko-KR" dirty="0" smtClean="0"/>
              <a:t>in prison, and ye visited me not.</a:t>
            </a:r>
            <a:endParaRPr lang="en-US" altLang="ko-KR" smtClean="0"/>
          </a:p>
          <a:p>
            <a:pPr>
              <a:buNone/>
            </a:pPr>
            <a:endParaRPr lang="en-US" altLang="ko-KR" dirty="0" smtClean="0"/>
          </a:p>
          <a:p>
            <a:pPr>
              <a:buNone/>
            </a:pPr>
            <a:r>
              <a:rPr lang="en-US" altLang="ko-KR" dirty="0" smtClean="0"/>
              <a:t>Luke 1:68Blessed [be] the Lord God of Israel; for he hath visited and redeemed his people,</a:t>
            </a:r>
          </a:p>
          <a:p>
            <a:pPr>
              <a:buNone/>
            </a:pPr>
            <a:endParaRPr lang="en-US" altLang="ko-KR" dirty="0" smtClean="0"/>
          </a:p>
          <a:p>
            <a:pPr>
              <a:buNone/>
            </a:pPr>
            <a:endParaRPr lang="en-US" altLang="ko-KR" dirty="0" smtClean="0"/>
          </a:p>
          <a:p>
            <a:pPr>
              <a:buNone/>
            </a:pPr>
            <a:r>
              <a:rPr lang="en-US" altLang="ko-KR" dirty="0" smtClean="0"/>
              <a:t>Luke 1:78Through the tender mercy of our God; whereby the dayspring from on high hath visited us, </a:t>
            </a:r>
          </a:p>
          <a:p>
            <a:pPr>
              <a:buNone/>
            </a:pPr>
            <a:endParaRPr lang="en-US" altLang="ko-KR" dirty="0" smtClean="0"/>
          </a:p>
          <a:p>
            <a:pPr>
              <a:buNone/>
            </a:pPr>
            <a:r>
              <a:rPr lang="en-US" altLang="ko-KR" dirty="0" smtClean="0"/>
              <a:t>Luke 7:16</a:t>
            </a:r>
          </a:p>
          <a:p>
            <a:pPr>
              <a:buNone/>
            </a:pPr>
            <a:r>
              <a:rPr lang="en-US" altLang="ko-KR" dirty="0" smtClean="0"/>
              <a:t>Acts 6:3</a:t>
            </a:r>
          </a:p>
          <a:p>
            <a:pPr>
              <a:buNone/>
            </a:pPr>
            <a:r>
              <a:rPr lang="en-US" altLang="ko-KR" dirty="0" smtClean="0"/>
              <a:t>Acts 7:23</a:t>
            </a:r>
          </a:p>
          <a:p>
            <a:pPr>
              <a:buNone/>
            </a:pPr>
            <a:r>
              <a:rPr lang="en-US" altLang="ko-KR" dirty="0" smtClean="0"/>
              <a:t>Acts 15:14</a:t>
            </a:r>
          </a:p>
          <a:p>
            <a:pPr>
              <a:buNone/>
            </a:pPr>
            <a:r>
              <a:rPr lang="en-US" altLang="ko-KR" dirty="0" smtClean="0"/>
              <a:t>Acts 15:36</a:t>
            </a:r>
          </a:p>
          <a:p>
            <a:pPr>
              <a:buNone/>
            </a:pPr>
            <a:r>
              <a:rPr lang="en-US" altLang="ko-KR" dirty="0" smtClean="0"/>
              <a:t>Heb 2:6</a:t>
            </a:r>
          </a:p>
          <a:p>
            <a:pPr>
              <a:buNone/>
            </a:pPr>
            <a:r>
              <a:rPr lang="en-US" altLang="ko-KR" dirty="0" smtClean="0"/>
              <a:t>James 1:27</a:t>
            </a:r>
          </a:p>
          <a:p>
            <a:pPr>
              <a:buNone/>
            </a:pPr>
            <a:endParaRPr lang="ko-KR" alt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신약성경의 형벌</a:t>
            </a:r>
            <a:endParaRPr lang="ko-KR" altLang="en-US" dirty="0"/>
          </a:p>
        </p:txBody>
      </p:sp>
      <p:sp>
        <p:nvSpPr>
          <p:cNvPr id="3" name="내용 개체 틀 2"/>
          <p:cNvSpPr>
            <a:spLocks noGrp="1"/>
          </p:cNvSpPr>
          <p:nvPr>
            <p:ph idx="1"/>
          </p:nvPr>
        </p:nvSpPr>
        <p:spPr>
          <a:xfrm>
            <a:off x="214282" y="1357298"/>
            <a:ext cx="8929718" cy="5500702"/>
          </a:xfrm>
        </p:spPr>
        <p:txBody>
          <a:bodyPr>
            <a:normAutofit fontScale="77500" lnSpcReduction="20000"/>
          </a:bodyPr>
          <a:lstStyle/>
          <a:p>
            <a:pPr>
              <a:buNone/>
            </a:pPr>
            <a:r>
              <a:rPr lang="en-US" altLang="ko-KR" dirty="0" smtClean="0"/>
              <a:t> </a:t>
            </a:r>
          </a:p>
          <a:p>
            <a:pPr>
              <a:buNone/>
            </a:pPr>
            <a:r>
              <a:rPr lang="en-US" altLang="ko-KR" dirty="0" smtClean="0"/>
              <a:t>NT:2849</a:t>
            </a:r>
          </a:p>
          <a:p>
            <a:pPr>
              <a:buNone/>
            </a:pPr>
            <a:r>
              <a:rPr lang="en-US" altLang="ko-KR" sz="4600" dirty="0" err="1" smtClean="0"/>
              <a:t>kolazo</a:t>
            </a:r>
            <a:r>
              <a:rPr lang="en-US" altLang="ko-KR" sz="4600" dirty="0" smtClean="0"/>
              <a:t> (</a:t>
            </a:r>
            <a:r>
              <a:rPr lang="en-US" altLang="ko-KR" sz="4600" dirty="0" err="1" smtClean="0"/>
              <a:t>kol-ad'-zo</a:t>
            </a:r>
            <a:r>
              <a:rPr lang="en-US" altLang="ko-KR" sz="4600" dirty="0" smtClean="0"/>
              <a:t>); from </a:t>
            </a:r>
            <a:r>
              <a:rPr lang="en-US" altLang="ko-KR" sz="4600" dirty="0" err="1" smtClean="0"/>
              <a:t>kolos</a:t>
            </a:r>
            <a:r>
              <a:rPr lang="en-US" altLang="ko-KR" sz="4600" dirty="0" smtClean="0"/>
              <a:t> (dwarf); </a:t>
            </a:r>
          </a:p>
          <a:p>
            <a:pPr>
              <a:buNone/>
            </a:pPr>
            <a:r>
              <a:rPr lang="en-US" altLang="ko-KR" sz="4600" dirty="0" smtClean="0"/>
              <a:t>properly, to curtail, i.e. (figuratively) to </a:t>
            </a:r>
          </a:p>
          <a:p>
            <a:pPr>
              <a:buNone/>
            </a:pPr>
            <a:r>
              <a:rPr lang="en-US" altLang="ko-KR" sz="4600" dirty="0" smtClean="0"/>
              <a:t>chastise (or reverse for infliction):</a:t>
            </a:r>
          </a:p>
          <a:p>
            <a:pPr>
              <a:buNone/>
            </a:pPr>
            <a:endParaRPr lang="en-US" altLang="ko-KR" sz="4600" dirty="0" smtClean="0"/>
          </a:p>
          <a:p>
            <a:pPr>
              <a:buNone/>
            </a:pPr>
            <a:r>
              <a:rPr lang="en-US" altLang="ko-KR" sz="4600" dirty="0" smtClean="0"/>
              <a:t>1. properly, to lop, prune, as trees, wings </a:t>
            </a:r>
          </a:p>
          <a:p>
            <a:pPr>
              <a:buNone/>
            </a:pPr>
            <a:r>
              <a:rPr lang="en-US" altLang="ko-KR" sz="4600" dirty="0" smtClean="0"/>
              <a:t>2. to check, curb, restrain</a:t>
            </a:r>
          </a:p>
          <a:p>
            <a:pPr>
              <a:buNone/>
            </a:pPr>
            <a:r>
              <a:rPr lang="en-US" altLang="ko-KR" sz="4600" dirty="0" smtClean="0"/>
              <a:t>3. to chastise, correct, punish: 2 Peter 2:9 </a:t>
            </a:r>
          </a:p>
          <a:p>
            <a:pPr>
              <a:buNone/>
            </a:pPr>
            <a:endParaRPr lang="en-US" altLang="ko-KR" dirty="0" smtClean="0"/>
          </a:p>
          <a:p>
            <a:pPr>
              <a:buNone/>
            </a:pPr>
            <a:r>
              <a:rPr lang="en-US" altLang="ko-KR" dirty="0" smtClean="0"/>
              <a:t> </a:t>
            </a:r>
          </a:p>
          <a:p>
            <a:pPr>
              <a:buNone/>
            </a:pPr>
            <a:endParaRPr lang="ko-KR"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endParaRPr lang="en-US" altLang="ko-KR" dirty="0" smtClean="0"/>
          </a:p>
          <a:p>
            <a:pPr>
              <a:buNone/>
            </a:pPr>
            <a:r>
              <a:rPr lang="ko-KR" altLang="en-US" sz="3600" dirty="0" err="1" smtClean="0"/>
              <a:t>루스벨은</a:t>
            </a:r>
            <a:r>
              <a:rPr lang="ko-KR" altLang="en-US" sz="3600" dirty="0" smtClean="0"/>
              <a:t> 하나님의 능력은 원했으나</a:t>
            </a:r>
            <a:endParaRPr lang="en-US" altLang="ko-KR" sz="3600" dirty="0" smtClean="0"/>
          </a:p>
          <a:p>
            <a:pPr>
              <a:buNone/>
            </a:pPr>
            <a:r>
              <a:rPr lang="ko-KR" altLang="en-US" sz="3600" b="1" dirty="0" smtClean="0"/>
              <a:t>품성은 원하지 않았다</a:t>
            </a:r>
            <a:r>
              <a:rPr lang="en-US" altLang="ko-KR" sz="3600" dirty="0" smtClean="0"/>
              <a:t>.</a:t>
            </a:r>
          </a:p>
          <a:p>
            <a:pPr>
              <a:buNone/>
            </a:pPr>
            <a:r>
              <a:rPr lang="ko-KR" altLang="en-US" dirty="0" smtClean="0"/>
              <a:t>                  </a:t>
            </a:r>
            <a:endParaRPr lang="en-US" altLang="ko-KR" dirty="0" smtClean="0"/>
          </a:p>
          <a:p>
            <a:pPr>
              <a:buNone/>
            </a:pPr>
            <a:r>
              <a:rPr lang="en-US" altLang="ko-KR" dirty="0" smtClean="0"/>
              <a:t>                     (</a:t>
            </a:r>
            <a:r>
              <a:rPr lang="ko-KR" altLang="en-US" dirty="0" smtClean="0"/>
              <a:t>소망 </a:t>
            </a:r>
            <a:r>
              <a:rPr lang="en-US" altLang="ko-KR" dirty="0" smtClean="0"/>
              <a:t>435)</a:t>
            </a:r>
            <a:endParaRPr lang="ko-KR"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신약성경의 형벌</a:t>
            </a:r>
            <a:endParaRPr lang="ko-KR" altLang="en-US" dirty="0"/>
          </a:p>
        </p:txBody>
      </p:sp>
      <p:sp>
        <p:nvSpPr>
          <p:cNvPr id="3" name="내용 개체 틀 2"/>
          <p:cNvSpPr>
            <a:spLocks noGrp="1"/>
          </p:cNvSpPr>
          <p:nvPr>
            <p:ph idx="1"/>
          </p:nvPr>
        </p:nvSpPr>
        <p:spPr>
          <a:xfrm>
            <a:off x="214282" y="1357298"/>
            <a:ext cx="8929718" cy="5500702"/>
          </a:xfrm>
        </p:spPr>
        <p:txBody>
          <a:bodyPr>
            <a:normAutofit fontScale="77500" lnSpcReduction="20000"/>
          </a:bodyPr>
          <a:lstStyle/>
          <a:p>
            <a:pPr>
              <a:buNone/>
            </a:pPr>
            <a:r>
              <a:rPr lang="en-US" altLang="ko-KR" dirty="0" smtClean="0"/>
              <a:t> </a:t>
            </a:r>
          </a:p>
          <a:p>
            <a:pPr>
              <a:buNone/>
            </a:pPr>
            <a:r>
              <a:rPr lang="en-US" altLang="ko-KR" dirty="0" smtClean="0"/>
              <a:t>NT:2849</a:t>
            </a:r>
          </a:p>
          <a:p>
            <a:pPr>
              <a:buNone/>
            </a:pPr>
            <a:r>
              <a:rPr lang="en-US" altLang="ko-KR" sz="4600" dirty="0" err="1" smtClean="0"/>
              <a:t>kolazo</a:t>
            </a:r>
            <a:r>
              <a:rPr lang="en-US" altLang="ko-KR" sz="4600" dirty="0" smtClean="0"/>
              <a:t> (</a:t>
            </a:r>
            <a:r>
              <a:rPr lang="en-US" altLang="ko-KR" sz="4600" dirty="0" err="1" smtClean="0"/>
              <a:t>kol-ad'-zo</a:t>
            </a:r>
            <a:r>
              <a:rPr lang="en-US" altLang="ko-KR" sz="4600" dirty="0" smtClean="0"/>
              <a:t>); from </a:t>
            </a:r>
            <a:r>
              <a:rPr lang="en-US" altLang="ko-KR" sz="4600" dirty="0" err="1" smtClean="0"/>
              <a:t>kolos</a:t>
            </a:r>
            <a:r>
              <a:rPr lang="en-US" altLang="ko-KR" sz="4600" dirty="0" smtClean="0"/>
              <a:t> (dwarf); </a:t>
            </a:r>
          </a:p>
          <a:p>
            <a:pPr>
              <a:buNone/>
            </a:pPr>
            <a:r>
              <a:rPr lang="en-US" altLang="ko-KR" sz="4600" dirty="0" smtClean="0"/>
              <a:t>properly, to curtail, i.e. (figuratively) to </a:t>
            </a:r>
          </a:p>
          <a:p>
            <a:pPr>
              <a:buNone/>
            </a:pPr>
            <a:r>
              <a:rPr lang="en-US" altLang="ko-KR" sz="4600" dirty="0" smtClean="0"/>
              <a:t>chastise (or reverse for infliction):</a:t>
            </a:r>
          </a:p>
          <a:p>
            <a:pPr>
              <a:buNone/>
            </a:pPr>
            <a:endParaRPr lang="en-US" altLang="ko-KR" sz="4600" dirty="0" smtClean="0"/>
          </a:p>
          <a:p>
            <a:pPr>
              <a:buNone/>
            </a:pPr>
            <a:r>
              <a:rPr lang="en-US" altLang="ko-KR" sz="4600" dirty="0" smtClean="0"/>
              <a:t>1. properly, to lop, prune, as trees, wings </a:t>
            </a:r>
          </a:p>
          <a:p>
            <a:pPr>
              <a:buNone/>
            </a:pPr>
            <a:r>
              <a:rPr lang="en-US" altLang="ko-KR" sz="4600" dirty="0" smtClean="0"/>
              <a:t>2. to check, curb, restrain</a:t>
            </a:r>
          </a:p>
          <a:p>
            <a:pPr>
              <a:buNone/>
            </a:pPr>
            <a:r>
              <a:rPr lang="en-US" altLang="ko-KR" sz="4600" dirty="0" smtClean="0"/>
              <a:t>3. to chastise, correct, punish: 2 Peter 2:9 </a:t>
            </a:r>
          </a:p>
          <a:p>
            <a:pPr>
              <a:buNone/>
            </a:pPr>
            <a:endParaRPr lang="en-US" altLang="ko-KR" dirty="0" smtClean="0"/>
          </a:p>
          <a:p>
            <a:pPr>
              <a:buNone/>
            </a:pPr>
            <a:r>
              <a:rPr lang="en-US" altLang="ko-KR" dirty="0" smtClean="0"/>
              <a:t> </a:t>
            </a:r>
          </a:p>
          <a:p>
            <a:pPr>
              <a:buNone/>
            </a:pPr>
            <a:endParaRPr lang="ko-KR"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lstStyle/>
          <a:p>
            <a:pPr>
              <a:buNone/>
            </a:pPr>
            <a:r>
              <a:rPr lang="en-US" altLang="ko-KR" dirty="0" smtClean="0"/>
              <a:t>                        </a:t>
            </a:r>
          </a:p>
          <a:p>
            <a:pPr>
              <a:buNone/>
            </a:pPr>
            <a:r>
              <a:rPr lang="en-US" altLang="ko-KR" dirty="0" smtClean="0"/>
              <a:t>                          [</a:t>
            </a:r>
            <a:r>
              <a:rPr lang="ko-KR" altLang="en-US" dirty="0" smtClean="0"/>
              <a:t>요</a:t>
            </a:r>
            <a:r>
              <a:rPr lang="en-US" altLang="ko-KR" dirty="0" smtClean="0"/>
              <a:t>12:47]</a:t>
            </a:r>
          </a:p>
          <a:p>
            <a:pPr>
              <a:buNone/>
            </a:pPr>
            <a:r>
              <a:rPr lang="ko-KR" altLang="en-US" dirty="0" smtClean="0"/>
              <a:t>    사람이 </a:t>
            </a:r>
            <a:r>
              <a:rPr lang="ko-KR" altLang="en-US" b="1" dirty="0" smtClean="0"/>
              <a:t>내 말을 듣고 지키지 아니할지라도 </a:t>
            </a:r>
            <a:endParaRPr lang="en-US" altLang="ko-KR" b="1" dirty="0" smtClean="0"/>
          </a:p>
          <a:p>
            <a:pPr>
              <a:buNone/>
            </a:pPr>
            <a:r>
              <a:rPr lang="en-US" altLang="ko-KR" dirty="0" smtClean="0"/>
              <a:t>    </a:t>
            </a:r>
            <a:r>
              <a:rPr lang="ko-KR" altLang="en-US" dirty="0" smtClean="0"/>
              <a:t>내가 저를 심판하지 아니하노라</a:t>
            </a:r>
            <a:r>
              <a:rPr lang="en-US" altLang="ko-KR" dirty="0" smtClean="0"/>
              <a:t>(</a:t>
            </a:r>
            <a:r>
              <a:rPr lang="ko-KR" altLang="en-US" dirty="0" smtClean="0"/>
              <a:t>자유의지</a:t>
            </a:r>
            <a:r>
              <a:rPr lang="en-US" altLang="ko-KR" dirty="0" smtClean="0"/>
              <a:t>)</a:t>
            </a:r>
            <a:r>
              <a:rPr lang="ko-KR" altLang="en-US" dirty="0" smtClean="0"/>
              <a:t>             </a:t>
            </a:r>
            <a:endParaRPr lang="en-US" altLang="ko-KR" dirty="0" smtClean="0"/>
          </a:p>
          <a:p>
            <a:pPr>
              <a:buNone/>
            </a:pPr>
            <a:r>
              <a:rPr lang="en-US" altLang="ko-KR" sz="4400" dirty="0" smtClean="0"/>
              <a:t>          </a:t>
            </a:r>
            <a:r>
              <a:rPr lang="ko-KR" altLang="en-US" sz="3600" b="1" dirty="0" smtClean="0"/>
              <a:t>내가 </a:t>
            </a:r>
            <a:r>
              <a:rPr lang="ko-KR" altLang="en-US" sz="3600" b="1" dirty="0" smtClean="0">
                <a:solidFill>
                  <a:srgbClr val="0070C0"/>
                </a:solidFill>
              </a:rPr>
              <a:t>온</a:t>
            </a:r>
            <a:r>
              <a:rPr lang="en-US" altLang="ko-KR" sz="3600" b="1" dirty="0" smtClean="0">
                <a:solidFill>
                  <a:srgbClr val="0070C0"/>
                </a:solidFill>
              </a:rPr>
              <a:t>(</a:t>
            </a:r>
            <a:r>
              <a:rPr lang="ko-KR" altLang="en-US" sz="3600" b="1" dirty="0" smtClean="0">
                <a:solidFill>
                  <a:srgbClr val="0070C0"/>
                </a:solidFill>
              </a:rPr>
              <a:t>방문</a:t>
            </a:r>
            <a:r>
              <a:rPr lang="en-US" altLang="ko-KR" sz="3600" b="1" dirty="0" smtClean="0">
                <a:solidFill>
                  <a:srgbClr val="0070C0"/>
                </a:solidFill>
              </a:rPr>
              <a:t>)</a:t>
            </a:r>
            <a:r>
              <a:rPr lang="ko-KR" altLang="en-US" sz="3600" b="1" dirty="0" smtClean="0">
                <a:solidFill>
                  <a:srgbClr val="0070C0"/>
                </a:solidFill>
              </a:rPr>
              <a:t> 것</a:t>
            </a:r>
            <a:r>
              <a:rPr lang="ko-KR" altLang="en-US" sz="3600" b="1" dirty="0" smtClean="0"/>
              <a:t>은 </a:t>
            </a:r>
            <a:endParaRPr lang="en-US" altLang="ko-KR" sz="3600" b="1" dirty="0" smtClean="0"/>
          </a:p>
          <a:p>
            <a:pPr>
              <a:buNone/>
            </a:pPr>
            <a:r>
              <a:rPr lang="en-US" altLang="ko-KR" sz="3600" b="1" dirty="0" smtClean="0"/>
              <a:t>        </a:t>
            </a:r>
            <a:r>
              <a:rPr lang="ko-KR" altLang="en-US" sz="3600" b="1" dirty="0" smtClean="0"/>
              <a:t>세상을 심판하려 함이 아니요 </a:t>
            </a:r>
            <a:endParaRPr lang="en-US" altLang="ko-KR" sz="3600" b="1" dirty="0" smtClean="0"/>
          </a:p>
          <a:p>
            <a:pPr>
              <a:buNone/>
            </a:pPr>
            <a:r>
              <a:rPr lang="en-US" altLang="ko-KR" sz="3600" b="1" dirty="0"/>
              <a:t> </a:t>
            </a:r>
            <a:r>
              <a:rPr lang="en-US" altLang="ko-KR" sz="3600" b="1" dirty="0" smtClean="0"/>
              <a:t>          </a:t>
            </a:r>
            <a:r>
              <a:rPr lang="ko-KR" altLang="en-US" sz="3600" b="1" dirty="0" smtClean="0"/>
              <a:t>세상을 </a:t>
            </a:r>
            <a:r>
              <a:rPr lang="ko-KR" altLang="en-US" sz="3600" b="1" dirty="0" smtClean="0">
                <a:solidFill>
                  <a:srgbClr val="0070C0"/>
                </a:solidFill>
              </a:rPr>
              <a:t>구원하려</a:t>
            </a:r>
            <a:r>
              <a:rPr lang="ko-KR" altLang="en-US" sz="3600" b="1" dirty="0" smtClean="0"/>
              <a:t> 함이로라</a:t>
            </a:r>
            <a:r>
              <a:rPr lang="en-US" altLang="ko-KR" sz="3600" b="1" dirty="0" smtClean="0"/>
              <a:t>.</a:t>
            </a:r>
            <a:endParaRPr lang="ko-KR" altLang="en-US" sz="3600" b="1" dirty="0" smtClean="0"/>
          </a:p>
          <a:p>
            <a:pPr>
              <a:buNone/>
            </a:pPr>
            <a:endParaRPr lang="en-US" altLang="ko-KR" dirty="0" smtClean="0"/>
          </a:p>
          <a:p>
            <a:pPr>
              <a:buNone/>
            </a:pPr>
            <a:r>
              <a:rPr lang="ko-KR" altLang="en-US" dirty="0" smtClean="0"/>
              <a:t>    순종하지 않아 심판 받아야 할 처지에 있는 </a:t>
            </a:r>
            <a:endParaRPr lang="en-US" altLang="ko-KR" dirty="0" smtClean="0"/>
          </a:p>
          <a:p>
            <a:pPr>
              <a:buNone/>
            </a:pPr>
            <a:r>
              <a:rPr lang="ko-KR" altLang="en-US" dirty="0" smtClean="0"/>
              <a:t>  자녀들을 방문하시는 이유는 구원을 위함이다</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54098"/>
          </a:xfrm>
        </p:spPr>
        <p:txBody>
          <a:bodyPr/>
          <a:lstStyle/>
          <a:p>
            <a:r>
              <a:rPr lang="ko-KR" altLang="en-US" b="1" dirty="0" smtClean="0"/>
              <a:t>죄인의 괴수를 방문하심</a:t>
            </a:r>
            <a:endParaRPr lang="ko-KR" altLang="en-US" b="1" dirty="0"/>
          </a:p>
        </p:txBody>
      </p:sp>
      <p:sp>
        <p:nvSpPr>
          <p:cNvPr id="3" name="내용 개체 틀 2"/>
          <p:cNvSpPr>
            <a:spLocks noGrp="1"/>
          </p:cNvSpPr>
          <p:nvPr>
            <p:ph idx="1"/>
          </p:nvPr>
        </p:nvSpPr>
        <p:spPr>
          <a:xfrm>
            <a:off x="0" y="1428736"/>
            <a:ext cx="9144000" cy="5429264"/>
          </a:xfrm>
        </p:spPr>
        <p:txBody>
          <a:bodyPr/>
          <a:lstStyle/>
          <a:p>
            <a:pPr>
              <a:buNone/>
            </a:pPr>
            <a:endParaRPr lang="en-US" altLang="ko-KR" dirty="0" smtClean="0"/>
          </a:p>
          <a:p>
            <a:pPr>
              <a:buNone/>
            </a:pPr>
            <a:r>
              <a:rPr lang="ko-KR" altLang="en-US" dirty="0" smtClean="0"/>
              <a:t>    </a:t>
            </a:r>
            <a:r>
              <a:rPr lang="ko-KR" altLang="en-US" dirty="0" err="1" smtClean="0"/>
              <a:t>딤전</a:t>
            </a:r>
            <a:r>
              <a:rPr lang="en-US" altLang="ko-KR" dirty="0" smtClean="0"/>
              <a:t>1:13 </a:t>
            </a:r>
            <a:r>
              <a:rPr lang="ko-KR" altLang="en-US" dirty="0" smtClean="0"/>
              <a:t>내가 전에는 </a:t>
            </a:r>
            <a:r>
              <a:rPr lang="ko-KR" altLang="en-US" dirty="0" err="1" smtClean="0"/>
              <a:t>훼방자요</a:t>
            </a:r>
            <a:r>
              <a:rPr lang="en-US" altLang="ko-KR" dirty="0" smtClean="0"/>
              <a:t>,</a:t>
            </a:r>
            <a:r>
              <a:rPr lang="ko-KR" altLang="en-US" dirty="0" smtClean="0"/>
              <a:t> </a:t>
            </a:r>
            <a:r>
              <a:rPr lang="ko-KR" altLang="en-US" dirty="0" err="1" smtClean="0"/>
              <a:t>핍박자요</a:t>
            </a:r>
            <a:r>
              <a:rPr lang="en-US" altLang="ko-KR" dirty="0" smtClean="0"/>
              <a:t>,</a:t>
            </a:r>
            <a:r>
              <a:rPr lang="ko-KR" altLang="en-US" dirty="0" smtClean="0"/>
              <a:t> </a:t>
            </a:r>
            <a:endParaRPr lang="en-US" altLang="ko-KR" dirty="0" smtClean="0"/>
          </a:p>
          <a:p>
            <a:pPr>
              <a:buNone/>
            </a:pPr>
            <a:r>
              <a:rPr lang="en-US" altLang="ko-KR" dirty="0" smtClean="0"/>
              <a:t>  </a:t>
            </a:r>
            <a:r>
              <a:rPr lang="ko-KR" altLang="en-US" dirty="0" err="1" smtClean="0"/>
              <a:t>포행자였으나</a:t>
            </a:r>
            <a:r>
              <a:rPr lang="ko-KR" altLang="en-US" dirty="0" smtClean="0"/>
              <a:t> 도리어 긍휼을 입은 것은 내가 </a:t>
            </a:r>
            <a:endParaRPr lang="en-US" altLang="ko-KR" dirty="0" smtClean="0"/>
          </a:p>
          <a:p>
            <a:pPr>
              <a:buNone/>
            </a:pPr>
            <a:r>
              <a:rPr lang="en-US" altLang="ko-KR" dirty="0" smtClean="0"/>
              <a:t>  </a:t>
            </a:r>
            <a:r>
              <a:rPr lang="ko-KR" altLang="en-US" dirty="0" smtClean="0"/>
              <a:t>믿지 아니할 때에 알지 못하고 행하였음이라</a:t>
            </a:r>
            <a:r>
              <a:rPr lang="en-US" altLang="ko-KR" dirty="0" smtClean="0"/>
              <a:t>.</a:t>
            </a:r>
            <a:endParaRPr lang="ko-KR" altLang="en-US" dirty="0" smtClean="0"/>
          </a:p>
          <a:p>
            <a:pPr>
              <a:buNone/>
            </a:pPr>
            <a:endParaRPr lang="ko-KR" altLang="en-US" dirty="0" smtClean="0"/>
          </a:p>
          <a:p>
            <a:pPr>
              <a:buNone/>
            </a:pPr>
            <a:r>
              <a:rPr lang="ko-KR" altLang="en-US" dirty="0" smtClean="0"/>
              <a:t>  </a:t>
            </a:r>
            <a:r>
              <a:rPr lang="ko-KR" altLang="en-US" dirty="0" err="1" smtClean="0"/>
              <a:t>딤전</a:t>
            </a:r>
            <a:r>
              <a:rPr lang="en-US" altLang="ko-KR" dirty="0" smtClean="0"/>
              <a:t>1:14 </a:t>
            </a:r>
            <a:r>
              <a:rPr lang="ko-KR" altLang="en-US" dirty="0" smtClean="0"/>
              <a:t>우리 주의 은혜가 </a:t>
            </a:r>
            <a:endParaRPr lang="en-US" altLang="ko-KR" dirty="0" smtClean="0"/>
          </a:p>
          <a:p>
            <a:pPr>
              <a:buNone/>
            </a:pPr>
            <a:r>
              <a:rPr lang="en-US" altLang="ko-KR" dirty="0" smtClean="0"/>
              <a:t>  </a:t>
            </a:r>
            <a:r>
              <a:rPr lang="ko-KR" altLang="en-US" dirty="0" smtClean="0"/>
              <a:t>그리스도 예수 안에 있는 믿음과 사랑과 함께 </a:t>
            </a:r>
            <a:endParaRPr lang="en-US" altLang="ko-KR" dirty="0" smtClean="0"/>
          </a:p>
          <a:p>
            <a:pPr>
              <a:buNone/>
            </a:pPr>
            <a:r>
              <a:rPr lang="en-US" altLang="ko-KR" dirty="0" smtClean="0"/>
              <a:t>              </a:t>
            </a:r>
            <a:r>
              <a:rPr lang="ko-KR" altLang="en-US" dirty="0" smtClean="0"/>
              <a:t>넘치도록 풍성하였도다</a:t>
            </a:r>
            <a:r>
              <a:rPr lang="en-US" altLang="ko-KR" dirty="0" smtClean="0"/>
              <a:t>. </a:t>
            </a:r>
            <a:r>
              <a:rPr lang="en-US" altLang="ko-KR" dirty="0" smtClean="0">
                <a:sym typeface="Wingdings" pitchFamily="2" charset="2"/>
              </a:rPr>
              <a:t>  </a:t>
            </a:r>
            <a:endParaRPr lang="ko-KR" altLang="en-US" dirty="0" smtClean="0"/>
          </a:p>
          <a:p>
            <a:pPr>
              <a:buNone/>
            </a:pPr>
            <a:endParaRPr lang="ko-KR" alt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fontScale="92500"/>
          </a:bodyPr>
          <a:lstStyle/>
          <a:p>
            <a:pPr>
              <a:buNone/>
            </a:pPr>
            <a:r>
              <a:rPr lang="ko-KR" altLang="en-US" sz="3900" dirty="0" smtClean="0"/>
              <a:t>               </a:t>
            </a:r>
            <a:endParaRPr lang="en-US" altLang="ko-KR" sz="3900" dirty="0" smtClean="0"/>
          </a:p>
          <a:p>
            <a:pPr>
              <a:buNone/>
            </a:pPr>
            <a:r>
              <a:rPr lang="en-US" altLang="ko-KR" sz="3900" dirty="0" smtClean="0"/>
              <a:t>                    </a:t>
            </a:r>
            <a:r>
              <a:rPr lang="ko-KR" altLang="en-US" sz="3900" dirty="0" smtClean="0"/>
              <a:t> </a:t>
            </a:r>
            <a:r>
              <a:rPr lang="en-US" altLang="ko-KR" sz="3900" dirty="0" smtClean="0"/>
              <a:t>[</a:t>
            </a:r>
            <a:r>
              <a:rPr lang="ko-KR" altLang="en-US" sz="3900" dirty="0" err="1" smtClean="0"/>
              <a:t>딤전</a:t>
            </a:r>
            <a:r>
              <a:rPr lang="en-US" altLang="ko-KR" sz="3900" dirty="0" smtClean="0"/>
              <a:t>1:15]</a:t>
            </a:r>
            <a:endParaRPr lang="ko-KR" altLang="en-US" sz="3900" dirty="0" smtClean="0"/>
          </a:p>
          <a:p>
            <a:pPr>
              <a:buNone/>
            </a:pPr>
            <a:r>
              <a:rPr lang="en-US" altLang="ko-KR" sz="3900" dirty="0" smtClean="0"/>
              <a:t>  </a:t>
            </a:r>
            <a:r>
              <a:rPr lang="ko-KR" altLang="en-US" sz="3900" dirty="0" smtClean="0"/>
              <a:t>미쁘다 모든 사람이 받을 만한 이 말이여</a:t>
            </a:r>
            <a:r>
              <a:rPr lang="en-US" altLang="ko-KR" sz="3900" dirty="0" smtClean="0"/>
              <a:t>,</a:t>
            </a:r>
            <a:r>
              <a:rPr lang="ko-KR" altLang="en-US" sz="3900" dirty="0" smtClean="0"/>
              <a:t> </a:t>
            </a:r>
            <a:endParaRPr lang="en-US" altLang="ko-KR" sz="3900" dirty="0" smtClean="0"/>
          </a:p>
          <a:p>
            <a:pPr>
              <a:buNone/>
            </a:pPr>
            <a:r>
              <a:rPr lang="ko-KR" altLang="en-US" sz="3900" dirty="0" smtClean="0"/>
              <a:t>  그리스도 예수께서 죄인을 </a:t>
            </a:r>
            <a:r>
              <a:rPr lang="ko-KR" altLang="en-US" sz="3900" b="1" dirty="0" smtClean="0">
                <a:solidFill>
                  <a:srgbClr val="FF0000"/>
                </a:solidFill>
              </a:rPr>
              <a:t>구원하시려고</a:t>
            </a:r>
            <a:r>
              <a:rPr lang="ko-KR" altLang="en-US" sz="3900" dirty="0" smtClean="0"/>
              <a:t> </a:t>
            </a:r>
            <a:endParaRPr lang="en-US" altLang="ko-KR" sz="3900" dirty="0" smtClean="0"/>
          </a:p>
          <a:p>
            <a:pPr>
              <a:buNone/>
            </a:pPr>
            <a:r>
              <a:rPr lang="en-US" altLang="ko-KR" sz="3900" dirty="0" smtClean="0"/>
              <a:t>      </a:t>
            </a:r>
            <a:r>
              <a:rPr lang="ko-KR" altLang="en-US" sz="3900" dirty="0" smtClean="0"/>
              <a:t>세상에 </a:t>
            </a:r>
            <a:r>
              <a:rPr lang="ko-KR" altLang="en-US" sz="3900" b="1" dirty="0" smtClean="0">
                <a:solidFill>
                  <a:srgbClr val="FF0000"/>
                </a:solidFill>
              </a:rPr>
              <a:t>임</a:t>
            </a:r>
            <a:r>
              <a:rPr lang="en-US" altLang="ko-KR" sz="3900" b="1" dirty="0" smtClean="0">
                <a:solidFill>
                  <a:srgbClr val="FF0000"/>
                </a:solidFill>
              </a:rPr>
              <a:t>(</a:t>
            </a:r>
            <a:r>
              <a:rPr lang="ko-KR" altLang="en-US" sz="3900" b="1" dirty="0" smtClean="0">
                <a:solidFill>
                  <a:srgbClr val="FF0000"/>
                </a:solidFill>
              </a:rPr>
              <a:t>방문</a:t>
            </a:r>
            <a:r>
              <a:rPr lang="en-US" altLang="ko-KR" sz="3900" b="1" dirty="0" smtClean="0">
                <a:solidFill>
                  <a:srgbClr val="FF0000"/>
                </a:solidFill>
              </a:rPr>
              <a:t>)</a:t>
            </a:r>
            <a:r>
              <a:rPr lang="ko-KR" altLang="en-US" sz="3900" b="1" dirty="0" smtClean="0">
                <a:solidFill>
                  <a:srgbClr val="FF0000"/>
                </a:solidFill>
              </a:rPr>
              <a:t>하셨다 </a:t>
            </a:r>
            <a:r>
              <a:rPr lang="ko-KR" altLang="en-US" sz="3900" dirty="0" smtClean="0"/>
              <a:t>하였도다</a:t>
            </a:r>
            <a:r>
              <a:rPr lang="en-US" altLang="ko-KR" sz="3900" dirty="0" smtClean="0"/>
              <a:t>.</a:t>
            </a:r>
            <a:r>
              <a:rPr lang="ko-KR" altLang="en-US" sz="3900" dirty="0" smtClean="0"/>
              <a:t> </a:t>
            </a:r>
            <a:endParaRPr lang="en-US" altLang="ko-KR" sz="3900" dirty="0" smtClean="0"/>
          </a:p>
          <a:p>
            <a:pPr>
              <a:buNone/>
            </a:pPr>
            <a:r>
              <a:rPr lang="en-US" altLang="ko-KR" sz="3900" dirty="0" smtClean="0"/>
              <a:t>            </a:t>
            </a:r>
            <a:r>
              <a:rPr lang="ko-KR" altLang="en-US" sz="3900" b="1" dirty="0" smtClean="0"/>
              <a:t>죄인 중에 내가 괴수니라</a:t>
            </a:r>
            <a:r>
              <a:rPr lang="en-US" altLang="ko-KR" sz="3900" dirty="0" smtClean="0"/>
              <a:t>.</a:t>
            </a:r>
          </a:p>
          <a:p>
            <a:pPr>
              <a:buNone/>
            </a:pPr>
            <a:endParaRPr lang="en-US" altLang="ko-KR" sz="4400" dirty="0" smtClean="0"/>
          </a:p>
          <a:p>
            <a:pPr>
              <a:buNone/>
            </a:pPr>
            <a:r>
              <a:rPr lang="en-US" altLang="ko-KR" sz="4400" dirty="0" smtClean="0"/>
              <a:t>  *</a:t>
            </a:r>
            <a:r>
              <a:rPr lang="ko-KR" altLang="en-US" dirty="0" err="1" smtClean="0"/>
              <a:t>사울은</a:t>
            </a:r>
            <a:r>
              <a:rPr lang="ko-KR" altLang="en-US" dirty="0" smtClean="0"/>
              <a:t> 자기가 죄인의 괴수였기 때문에 주님이 </a:t>
            </a:r>
            <a:endParaRPr lang="en-US" altLang="ko-KR" dirty="0" smtClean="0"/>
          </a:p>
          <a:p>
            <a:pPr>
              <a:buNone/>
            </a:pPr>
            <a:r>
              <a:rPr lang="en-US" altLang="ko-KR" dirty="0" smtClean="0"/>
              <a:t>    </a:t>
            </a:r>
            <a:r>
              <a:rPr lang="ko-KR" altLang="en-US" dirty="0" smtClean="0"/>
              <a:t>방문하여 구원해주셨다고 말함</a:t>
            </a:r>
            <a:r>
              <a:rPr lang="en-US" altLang="ko-KR" dirty="0" smtClean="0"/>
              <a:t>. </a:t>
            </a:r>
            <a:r>
              <a:rPr lang="ko-KR" altLang="en-US" dirty="0" smtClean="0"/>
              <a:t> </a:t>
            </a:r>
            <a:endParaRPr lang="en-US" altLang="ko-KR" dirty="0" smtClean="0"/>
          </a:p>
          <a:p>
            <a:pPr>
              <a:buNone/>
            </a:pPr>
            <a:r>
              <a:rPr lang="en-US" altLang="ko-KR" dirty="0" smtClean="0"/>
              <a:t>               </a:t>
            </a:r>
            <a:endParaRPr lang="ko-KR" altLang="en-US" dirty="0" smtClean="0"/>
          </a:p>
          <a:p>
            <a:pPr>
              <a:buNone/>
            </a:pPr>
            <a:endParaRPr lang="ko-KR" alt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ko-KR" altLang="en-US" sz="5400" b="1" dirty="0" smtClean="0"/>
              <a:t>방문의 대상</a:t>
            </a:r>
            <a:endParaRPr lang="ko-KR" altLang="en-US" sz="5400" b="1" dirty="0"/>
          </a:p>
        </p:txBody>
      </p:sp>
      <p:sp>
        <p:nvSpPr>
          <p:cNvPr id="3" name="내용 개체 틀 2"/>
          <p:cNvSpPr>
            <a:spLocks noGrp="1"/>
          </p:cNvSpPr>
          <p:nvPr>
            <p:ph idx="1"/>
          </p:nvPr>
        </p:nvSpPr>
        <p:spPr/>
        <p:txBody>
          <a:bodyPr/>
          <a:lstStyle/>
          <a:p>
            <a:pPr>
              <a:buNone/>
            </a:pPr>
            <a:endParaRPr lang="en-US" altLang="ko-KR" sz="4400" dirty="0" smtClean="0"/>
          </a:p>
          <a:p>
            <a:pPr>
              <a:buNone/>
            </a:pPr>
            <a:r>
              <a:rPr lang="ko-KR" altLang="en-US" sz="4000" dirty="0" smtClean="0"/>
              <a:t>     하나님의 품성을 오해하여 </a:t>
            </a:r>
            <a:endParaRPr lang="en-US" altLang="ko-KR" sz="4000" dirty="0" smtClean="0"/>
          </a:p>
          <a:p>
            <a:pPr>
              <a:buNone/>
            </a:pPr>
            <a:r>
              <a:rPr lang="ko-KR" altLang="en-US" sz="4000" dirty="0" smtClean="0"/>
              <a:t>      생명의 보호를 거부하고 </a:t>
            </a:r>
            <a:endParaRPr lang="en-US" altLang="ko-KR" sz="4000" dirty="0" smtClean="0"/>
          </a:p>
          <a:p>
            <a:pPr>
              <a:buNone/>
            </a:pPr>
            <a:r>
              <a:rPr lang="ko-KR" altLang="en-US" sz="4000" dirty="0" smtClean="0"/>
              <a:t>     멸망</a:t>
            </a:r>
            <a:r>
              <a:rPr lang="en-US" altLang="ko-KR" sz="4000" dirty="0" smtClean="0"/>
              <a:t>(</a:t>
            </a:r>
            <a:r>
              <a:rPr lang="ko-KR" altLang="en-US" sz="4000" dirty="0" smtClean="0"/>
              <a:t>사망</a:t>
            </a:r>
            <a:r>
              <a:rPr lang="en-US" altLang="ko-KR" sz="4000" dirty="0" smtClean="0"/>
              <a:t>)</a:t>
            </a:r>
            <a:r>
              <a:rPr lang="ko-KR" altLang="en-US" sz="4000" dirty="0" smtClean="0"/>
              <a:t>의 위기에 처한</a:t>
            </a:r>
            <a:endParaRPr lang="en-US" altLang="ko-KR" sz="4000" dirty="0" smtClean="0"/>
          </a:p>
          <a:p>
            <a:pPr>
              <a:buNone/>
            </a:pPr>
            <a:r>
              <a:rPr lang="ko-KR" altLang="en-US" sz="4000" dirty="0" smtClean="0"/>
              <a:t>   당신의 사랑하는 자녀들이다</a:t>
            </a:r>
            <a:r>
              <a:rPr lang="en-US" altLang="ko-KR" sz="4000" dirty="0" smtClean="0"/>
              <a:t>.</a:t>
            </a:r>
          </a:p>
          <a:p>
            <a:pPr>
              <a:buNone/>
            </a:pPr>
            <a:endParaRPr lang="ko-KR" altLang="en-US" sz="40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ko-KR" altLang="en-US" b="1" dirty="0" smtClean="0"/>
              <a:t>죄인이 사망의 위기에 처한 이유</a:t>
            </a:r>
            <a:endParaRPr lang="ko-KR" altLang="en-US" b="1" dirty="0"/>
          </a:p>
        </p:txBody>
      </p:sp>
      <p:sp>
        <p:nvSpPr>
          <p:cNvPr id="3" name="내용 개체 틀 2"/>
          <p:cNvSpPr>
            <a:spLocks noGrp="1"/>
          </p:cNvSpPr>
          <p:nvPr>
            <p:ph idx="1"/>
          </p:nvPr>
        </p:nvSpPr>
        <p:spPr>
          <a:xfrm>
            <a:off x="0" y="1600200"/>
            <a:ext cx="9144000" cy="4525963"/>
          </a:xfrm>
        </p:spPr>
        <p:txBody>
          <a:bodyPr/>
          <a:lstStyle/>
          <a:p>
            <a:pPr>
              <a:buNone/>
            </a:pPr>
            <a:endParaRPr lang="en-US" altLang="ko-KR" dirty="0" smtClean="0"/>
          </a:p>
          <a:p>
            <a:pPr>
              <a:buNone/>
            </a:pPr>
            <a:r>
              <a:rPr lang="ko-KR" altLang="en-US" dirty="0" smtClean="0"/>
              <a:t> 하나님의 품성을 오해한 것</a:t>
            </a:r>
            <a:r>
              <a:rPr lang="en-US" altLang="ko-KR" dirty="0" smtClean="0"/>
              <a:t>, </a:t>
            </a:r>
            <a:r>
              <a:rPr lang="en-US" altLang="ko-KR" dirty="0" smtClean="0">
                <a:sym typeface="Wingdings" pitchFamily="2" charset="2"/>
              </a:rPr>
              <a:t> </a:t>
            </a:r>
            <a:r>
              <a:rPr lang="ko-KR" altLang="en-US" dirty="0" smtClean="0">
                <a:sym typeface="Wingdings" pitchFamily="2" charset="2"/>
              </a:rPr>
              <a:t>품성의 거부</a:t>
            </a:r>
            <a:r>
              <a:rPr lang="en-US" altLang="ko-KR" dirty="0" smtClean="0">
                <a:sym typeface="Wingdings" pitchFamily="2" charset="2"/>
              </a:rPr>
              <a:t>  </a:t>
            </a:r>
          </a:p>
          <a:p>
            <a:pPr>
              <a:buNone/>
            </a:pPr>
            <a:r>
              <a:rPr lang="en-US" altLang="ko-KR" dirty="0" smtClean="0">
                <a:sym typeface="Wingdings" pitchFamily="2" charset="2"/>
              </a:rPr>
              <a:t>  </a:t>
            </a:r>
          </a:p>
          <a:p>
            <a:pPr>
              <a:buNone/>
            </a:pPr>
            <a:r>
              <a:rPr lang="en-US" altLang="ko-KR" dirty="0" smtClean="0">
                <a:sym typeface="Wingdings" pitchFamily="2" charset="2"/>
              </a:rPr>
              <a:t>   </a:t>
            </a:r>
            <a:r>
              <a:rPr lang="ko-KR" altLang="en-US" dirty="0" smtClean="0">
                <a:sym typeface="Wingdings" pitchFamily="2" charset="2"/>
              </a:rPr>
              <a:t>생명의 거부 </a:t>
            </a:r>
            <a:r>
              <a:rPr lang="en-US" altLang="ko-KR" dirty="0" smtClean="0">
                <a:sym typeface="Wingdings" pitchFamily="2" charset="2"/>
              </a:rPr>
              <a:t> </a:t>
            </a:r>
            <a:r>
              <a:rPr lang="ko-KR" altLang="en-US" dirty="0" smtClean="0">
                <a:sym typeface="Wingdings" pitchFamily="2" charset="2"/>
              </a:rPr>
              <a:t>생명</a:t>
            </a:r>
            <a:r>
              <a:rPr lang="en-US" altLang="ko-KR" dirty="0" smtClean="0">
                <a:sym typeface="Wingdings" pitchFamily="2" charset="2"/>
              </a:rPr>
              <a:t>, </a:t>
            </a:r>
            <a:r>
              <a:rPr lang="ko-KR" altLang="en-US" dirty="0" smtClean="0">
                <a:sym typeface="Wingdings" pitchFamily="2" charset="2"/>
              </a:rPr>
              <a:t>하나님으로부터 분리 </a:t>
            </a:r>
            <a:r>
              <a:rPr lang="en-US" altLang="ko-KR" dirty="0" smtClean="0">
                <a:sym typeface="Wingdings" pitchFamily="2" charset="2"/>
              </a:rPr>
              <a:t></a:t>
            </a:r>
          </a:p>
          <a:p>
            <a:pPr>
              <a:buNone/>
            </a:pPr>
            <a:endParaRPr lang="en-US" altLang="ko-KR" dirty="0" smtClean="0">
              <a:sym typeface="Wingdings" pitchFamily="2" charset="2"/>
            </a:endParaRPr>
          </a:p>
          <a:p>
            <a:pPr>
              <a:buNone/>
            </a:pPr>
            <a:r>
              <a:rPr lang="en-US" altLang="ko-KR" dirty="0" smtClean="0">
                <a:sym typeface="Wingdings" pitchFamily="2" charset="2"/>
              </a:rPr>
              <a:t>                     </a:t>
            </a:r>
            <a:r>
              <a:rPr lang="ko-KR" altLang="en-US" dirty="0" smtClean="0">
                <a:sym typeface="Wingdings" pitchFamily="2" charset="2"/>
              </a:rPr>
              <a:t>사망의 위기 </a:t>
            </a:r>
            <a:endParaRPr lang="en-US" altLang="ko-KR"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lstStyle/>
          <a:p>
            <a:pPr>
              <a:buNone/>
            </a:pPr>
            <a:r>
              <a:rPr lang="ko-KR" altLang="en-US" dirty="0" smtClean="0"/>
              <a:t>                  </a:t>
            </a:r>
            <a:endParaRPr lang="en-US" altLang="ko-KR" dirty="0" smtClean="0"/>
          </a:p>
          <a:p>
            <a:pPr>
              <a:buNone/>
            </a:pPr>
            <a:r>
              <a:rPr lang="en-US" altLang="ko-KR" dirty="0" smtClean="0"/>
              <a:t>              *</a:t>
            </a:r>
            <a:r>
              <a:rPr lang="ko-KR" altLang="en-US" dirty="0" smtClean="0"/>
              <a:t>위기의 아담을 방문하시다</a:t>
            </a:r>
            <a:r>
              <a:rPr lang="en-US" altLang="ko-KR" dirty="0" smtClean="0"/>
              <a:t>.</a:t>
            </a:r>
          </a:p>
          <a:p>
            <a:pPr>
              <a:buNone/>
            </a:pPr>
            <a:endParaRPr lang="en-US" altLang="ko-KR" dirty="0" smtClean="0"/>
          </a:p>
          <a:p>
            <a:pPr>
              <a:buNone/>
            </a:pPr>
            <a:r>
              <a:rPr lang="ko-KR" altLang="en-US" dirty="0" smtClean="0"/>
              <a:t>창</a:t>
            </a:r>
            <a:r>
              <a:rPr lang="en-US" altLang="ko-KR" dirty="0" smtClean="0"/>
              <a:t>3:9 </a:t>
            </a:r>
            <a:r>
              <a:rPr lang="ko-KR" altLang="en-US" dirty="0" smtClean="0"/>
              <a:t>주 하나님께서 아담을 부르시고 그에게 </a:t>
            </a:r>
            <a:endParaRPr lang="en-US" altLang="ko-KR" dirty="0" smtClean="0"/>
          </a:p>
          <a:p>
            <a:pPr>
              <a:buNone/>
            </a:pPr>
            <a:r>
              <a:rPr lang="en-US" altLang="ko-KR" dirty="0" smtClean="0"/>
              <a:t>    </a:t>
            </a:r>
            <a:r>
              <a:rPr lang="ko-KR" altLang="en-US" dirty="0" smtClean="0"/>
              <a:t>말씀하시기를 </a:t>
            </a:r>
            <a:r>
              <a:rPr lang="en-US" altLang="ko-KR" dirty="0" smtClean="0"/>
              <a:t>"</a:t>
            </a:r>
            <a:r>
              <a:rPr lang="ko-KR" altLang="en-US" dirty="0" smtClean="0"/>
              <a:t>네가 어디 있느냐</a:t>
            </a:r>
            <a:r>
              <a:rPr lang="en-US" altLang="ko-KR" dirty="0" smtClean="0"/>
              <a:t>?" </a:t>
            </a:r>
            <a:r>
              <a:rPr lang="ko-KR" altLang="en-US" dirty="0" smtClean="0"/>
              <a:t>하시니</a:t>
            </a:r>
            <a:endParaRPr lang="en-US" altLang="ko-KR" dirty="0" smtClean="0"/>
          </a:p>
          <a:p>
            <a:pPr>
              <a:buNone/>
            </a:pPr>
            <a:endParaRPr lang="en-US" altLang="ko-KR" dirty="0" smtClean="0"/>
          </a:p>
          <a:p>
            <a:pPr>
              <a:buNone/>
            </a:pPr>
            <a:r>
              <a:rPr lang="en-US" altLang="ko-KR" dirty="0" smtClean="0"/>
              <a:t>              *</a:t>
            </a:r>
            <a:r>
              <a:rPr lang="ko-KR" altLang="en-US" dirty="0" smtClean="0"/>
              <a:t>위기의 가인을 방문하시다</a:t>
            </a:r>
            <a:r>
              <a:rPr lang="en-US" altLang="ko-KR" dirty="0" smtClean="0"/>
              <a:t>.</a:t>
            </a:r>
            <a:endParaRPr lang="ko-KR" altLang="en-US" dirty="0" smtClean="0"/>
          </a:p>
          <a:p>
            <a:pPr>
              <a:buNone/>
            </a:pPr>
            <a:endParaRPr lang="en-US" altLang="ko-KR" dirty="0" smtClean="0"/>
          </a:p>
          <a:p>
            <a:pPr>
              <a:buNone/>
            </a:pPr>
            <a:r>
              <a:rPr lang="ko-KR" altLang="en-US" dirty="0" smtClean="0"/>
              <a:t>창</a:t>
            </a:r>
            <a:r>
              <a:rPr lang="en-US" altLang="ko-KR" dirty="0" smtClean="0"/>
              <a:t>4:9 </a:t>
            </a:r>
            <a:r>
              <a:rPr lang="ko-KR" altLang="en-US" dirty="0" smtClean="0"/>
              <a:t>여호와께서 가인에게 이르시되 네 아우 </a:t>
            </a:r>
            <a:endParaRPr lang="en-US" altLang="ko-KR" dirty="0" smtClean="0"/>
          </a:p>
          <a:p>
            <a:pPr>
              <a:buNone/>
            </a:pPr>
            <a:r>
              <a:rPr lang="en-US" altLang="ko-KR" dirty="0" smtClean="0"/>
              <a:t>   </a:t>
            </a:r>
            <a:r>
              <a:rPr lang="ko-KR" altLang="en-US" dirty="0" err="1" smtClean="0"/>
              <a:t>아벨이</a:t>
            </a:r>
            <a:r>
              <a:rPr lang="ko-KR" altLang="en-US" dirty="0" smtClean="0"/>
              <a:t> 어디 있느냐 그가 가로되 내가 알지 </a:t>
            </a:r>
            <a:endParaRPr lang="en-US" altLang="ko-KR" dirty="0" smtClean="0"/>
          </a:p>
          <a:p>
            <a:pPr>
              <a:buNone/>
            </a:pPr>
            <a:r>
              <a:rPr lang="ko-KR" altLang="en-US" dirty="0" smtClean="0"/>
              <a:t>  못하나이다 내가 내 아우를 지키는 </a:t>
            </a:r>
            <a:r>
              <a:rPr lang="ko-KR" altLang="en-US" dirty="0" err="1" smtClean="0"/>
              <a:t>자니이까</a:t>
            </a:r>
            <a:r>
              <a:rPr lang="en-US" altLang="ko-KR" dirty="0" smtClean="0"/>
              <a:t>?</a:t>
            </a:r>
            <a:endParaRPr lang="ko-KR" altLang="en-US" dirty="0" smtClean="0"/>
          </a:p>
          <a:p>
            <a:pPr>
              <a:buNone/>
            </a:pPr>
            <a:endParaRPr lang="ko-KR" alt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Autofit/>
          </a:bodyPr>
          <a:lstStyle/>
          <a:p>
            <a:r>
              <a:rPr lang="ko-KR" altLang="en-US" dirty="0" smtClean="0">
                <a:latin typeface="굵은으뜸체" pitchFamily="18" charset="-127"/>
                <a:ea typeface="굵은으뜸체" pitchFamily="18" charset="-127"/>
              </a:rPr>
              <a:t>죄가 더한 곳에 은혜가 더 넘쳤나니</a:t>
            </a:r>
            <a:br>
              <a:rPr lang="ko-KR" altLang="en-US" dirty="0" smtClean="0">
                <a:latin typeface="굵은으뜸체" pitchFamily="18" charset="-127"/>
                <a:ea typeface="굵은으뜸체" pitchFamily="18" charset="-127"/>
              </a:rPr>
            </a:br>
            <a:r>
              <a:rPr lang="ko-KR" altLang="en-US" sz="2000" dirty="0" smtClean="0">
                <a:latin typeface="굵은으뜸체" pitchFamily="18" charset="-127"/>
                <a:ea typeface="굵은으뜸체" pitchFamily="18" charset="-127"/>
              </a:rPr>
              <a:t>롬</a:t>
            </a:r>
            <a:r>
              <a:rPr lang="en-US" altLang="ko-KR" sz="2000" dirty="0" smtClean="0">
                <a:latin typeface="굵은으뜸체" pitchFamily="18" charset="-127"/>
                <a:ea typeface="굵은으뜸체" pitchFamily="18" charset="-127"/>
              </a:rPr>
              <a:t>5:20</a:t>
            </a:r>
            <a:endParaRPr lang="ko-KR" altLang="en-US" sz="2000" dirty="0">
              <a:latin typeface="굵은으뜸체" pitchFamily="18" charset="-127"/>
              <a:ea typeface="굵은으뜸체" pitchFamily="18" charset="-127"/>
            </a:endParaRPr>
          </a:p>
        </p:txBody>
      </p:sp>
      <p:sp>
        <p:nvSpPr>
          <p:cNvPr id="3" name="내용 개체 틀 2"/>
          <p:cNvSpPr>
            <a:spLocks noGrp="1"/>
          </p:cNvSpPr>
          <p:nvPr>
            <p:ph idx="1"/>
          </p:nvPr>
        </p:nvSpPr>
        <p:spPr>
          <a:xfrm>
            <a:off x="457200" y="1600200"/>
            <a:ext cx="8229600" cy="5043510"/>
          </a:xfrm>
        </p:spPr>
        <p:txBody>
          <a:bodyPr/>
          <a:lstStyle/>
          <a:p>
            <a:pPr>
              <a:buNone/>
            </a:pPr>
            <a:r>
              <a:rPr lang="ko-KR" altLang="en-US" dirty="0" smtClean="0"/>
              <a:t> 하나님의 사랑하는 자녀들이 </a:t>
            </a:r>
            <a:endParaRPr lang="en-US" altLang="ko-KR" dirty="0" smtClean="0"/>
          </a:p>
          <a:p>
            <a:pPr>
              <a:buNone/>
            </a:pPr>
            <a:r>
              <a:rPr lang="ko-KR" altLang="en-US" dirty="0" smtClean="0"/>
              <a:t> 죄를 짓고</a:t>
            </a:r>
            <a:r>
              <a:rPr lang="en-US" altLang="ko-KR" dirty="0" smtClean="0"/>
              <a:t>, </a:t>
            </a:r>
            <a:r>
              <a:rPr lang="ko-KR" altLang="en-US" dirty="0" smtClean="0"/>
              <a:t>또 더 지어 </a:t>
            </a:r>
            <a:endParaRPr lang="en-US" altLang="ko-KR" dirty="0" smtClean="0"/>
          </a:p>
          <a:p>
            <a:pPr>
              <a:buNone/>
            </a:pPr>
            <a:r>
              <a:rPr lang="en-US" altLang="ko-KR" dirty="0" smtClean="0"/>
              <a:t> </a:t>
            </a:r>
            <a:r>
              <a:rPr lang="ko-KR" altLang="en-US" dirty="0" smtClean="0"/>
              <a:t>생명을 거부하고</a:t>
            </a:r>
            <a:r>
              <a:rPr lang="en-US" altLang="ko-KR" dirty="0" smtClean="0"/>
              <a:t>, </a:t>
            </a:r>
            <a:r>
              <a:rPr lang="ko-KR" altLang="en-US" dirty="0" smtClean="0"/>
              <a:t>또 거부하여</a:t>
            </a:r>
            <a:r>
              <a:rPr lang="en-US" altLang="ko-KR" dirty="0" smtClean="0"/>
              <a:t>,</a:t>
            </a:r>
          </a:p>
          <a:p>
            <a:pPr>
              <a:buNone/>
            </a:pPr>
            <a:r>
              <a:rPr lang="ko-KR" altLang="en-US" dirty="0" smtClean="0"/>
              <a:t> 마침내 사망의 위기에 처하게 되었을 때에</a:t>
            </a:r>
            <a:endParaRPr lang="en-US" altLang="ko-KR" dirty="0" smtClean="0"/>
          </a:p>
          <a:p>
            <a:pPr>
              <a:buNone/>
            </a:pPr>
            <a:endParaRPr lang="en-US" altLang="ko-KR" dirty="0" smtClean="0"/>
          </a:p>
          <a:p>
            <a:pPr>
              <a:buNone/>
            </a:pPr>
            <a:r>
              <a:rPr lang="ko-KR" altLang="en-US" dirty="0" smtClean="0"/>
              <a:t>  생명의 하나님은 비장한 각오를 하시고</a:t>
            </a:r>
            <a:endParaRPr lang="en-US" altLang="ko-KR" dirty="0" smtClean="0"/>
          </a:p>
          <a:p>
            <a:pPr>
              <a:buNone/>
            </a:pPr>
            <a:r>
              <a:rPr lang="ko-KR" altLang="en-US" dirty="0" smtClean="0"/>
              <a:t>             그들을 방문하신다</a:t>
            </a:r>
            <a:r>
              <a:rPr lang="en-US" altLang="ko-KR" dirty="0" smtClean="0"/>
              <a:t>.!</a:t>
            </a:r>
            <a:r>
              <a:rPr lang="ko-KR" altLang="en-US" dirty="0" smtClean="0"/>
              <a:t> </a:t>
            </a:r>
            <a:endParaRPr lang="en-US" altLang="ko-KR" dirty="0" smtClean="0"/>
          </a:p>
          <a:p>
            <a:pPr>
              <a:buNone/>
            </a:pPr>
            <a:r>
              <a:rPr lang="en-US" altLang="ko-KR" dirty="0" smtClean="0"/>
              <a:t>    </a:t>
            </a:r>
            <a:r>
              <a:rPr lang="ko-KR" altLang="en-US" dirty="0" smtClean="0"/>
              <a:t>당신의 방문이 영원한 이별이 될 수도</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836712"/>
            <a:ext cx="9144000" cy="5472608"/>
          </a:xfrm>
        </p:spPr>
        <p:txBody>
          <a:bodyPr/>
          <a:lstStyle/>
          <a:p>
            <a:pPr>
              <a:buNone/>
            </a:pPr>
            <a:endParaRPr lang="en-US" altLang="ko-KR" dirty="0" smtClean="0"/>
          </a:p>
          <a:p>
            <a:pPr>
              <a:buNone/>
            </a:pPr>
            <a:r>
              <a:rPr lang="ko-KR" altLang="en-US" sz="3600" dirty="0" smtClean="0"/>
              <a:t>창</a:t>
            </a:r>
            <a:r>
              <a:rPr lang="en-US" altLang="ko-KR" sz="3600" dirty="0" smtClean="0"/>
              <a:t>4:10 </a:t>
            </a:r>
            <a:r>
              <a:rPr lang="ko-KR" altLang="en-US" sz="3600" dirty="0" smtClean="0"/>
              <a:t>가라사대 네가 무엇을 하였느냐  </a:t>
            </a:r>
            <a:endParaRPr lang="en-US" altLang="ko-KR" sz="3600" dirty="0" smtClean="0"/>
          </a:p>
          <a:p>
            <a:pPr>
              <a:buNone/>
            </a:pPr>
            <a:r>
              <a:rPr lang="en-US" altLang="ko-KR" sz="3600" dirty="0" smtClean="0"/>
              <a:t>    </a:t>
            </a:r>
            <a:r>
              <a:rPr lang="ko-KR" altLang="en-US" sz="3600" dirty="0" smtClean="0"/>
              <a:t>네 아우의 </a:t>
            </a:r>
            <a:r>
              <a:rPr lang="ko-KR" altLang="en-US" sz="3600" dirty="0" smtClean="0">
                <a:solidFill>
                  <a:srgbClr val="FF0000"/>
                </a:solidFill>
              </a:rPr>
              <a:t>핏 소리가</a:t>
            </a:r>
            <a:r>
              <a:rPr lang="ko-KR" altLang="en-US" sz="3600" dirty="0" smtClean="0"/>
              <a:t> 땅에서부터 </a:t>
            </a:r>
            <a:endParaRPr lang="en-US" altLang="ko-KR" sz="3600" dirty="0" smtClean="0"/>
          </a:p>
          <a:p>
            <a:pPr>
              <a:buNone/>
            </a:pPr>
            <a:r>
              <a:rPr lang="en-US" altLang="ko-KR" sz="3600" dirty="0" smtClean="0"/>
              <a:t>           </a:t>
            </a:r>
            <a:r>
              <a:rPr lang="ko-KR" altLang="en-US" sz="3600" dirty="0" smtClean="0"/>
              <a:t>내게 호소하느니라</a:t>
            </a:r>
          </a:p>
          <a:p>
            <a:pPr>
              <a:buNone/>
            </a:pPr>
            <a:endParaRPr lang="ko-KR" altLang="en-US" sz="3600" dirty="0" smtClean="0"/>
          </a:p>
          <a:p>
            <a:pPr>
              <a:buNone/>
            </a:pPr>
            <a:r>
              <a:rPr lang="ko-KR" altLang="en-US" sz="3600" dirty="0" smtClean="0"/>
              <a:t>창</a:t>
            </a:r>
            <a:r>
              <a:rPr lang="en-US" altLang="ko-KR" sz="3600" dirty="0" smtClean="0"/>
              <a:t>4:11 </a:t>
            </a:r>
            <a:r>
              <a:rPr lang="ko-KR" altLang="en-US" sz="3600" dirty="0" smtClean="0"/>
              <a:t>땅이 그 입을 벌려 네 손에서부터 </a:t>
            </a:r>
            <a:endParaRPr lang="en-US" altLang="ko-KR" sz="3600" dirty="0" smtClean="0"/>
          </a:p>
          <a:p>
            <a:pPr>
              <a:buNone/>
            </a:pPr>
            <a:r>
              <a:rPr lang="en-US" altLang="ko-KR" sz="3600" dirty="0" smtClean="0"/>
              <a:t>           </a:t>
            </a:r>
            <a:r>
              <a:rPr lang="ko-KR" altLang="en-US" sz="3600" dirty="0" smtClean="0"/>
              <a:t>네 아우의 피를 받았은즉 </a:t>
            </a:r>
            <a:endParaRPr lang="en-US" altLang="ko-KR" sz="3600" dirty="0" smtClean="0"/>
          </a:p>
          <a:p>
            <a:pPr>
              <a:buNone/>
            </a:pPr>
            <a:r>
              <a:rPr lang="ko-KR" altLang="en-US" sz="3600" dirty="0" smtClean="0"/>
              <a:t>      네가 땅으로</a:t>
            </a:r>
            <a:r>
              <a:rPr lang="ko-KR" altLang="en-US" sz="3600" u="sng" dirty="0" smtClean="0"/>
              <a:t>부터</a:t>
            </a:r>
            <a:r>
              <a:rPr lang="ko-KR" altLang="en-US" sz="3600" dirty="0" smtClean="0"/>
              <a:t> 저주를 </a:t>
            </a:r>
            <a:r>
              <a:rPr lang="ko-KR" altLang="en-US" sz="3600" u="sng" dirty="0" smtClean="0"/>
              <a:t>받으리니</a:t>
            </a:r>
          </a:p>
          <a:p>
            <a:pPr>
              <a:buNone/>
            </a:pPr>
            <a:endParaRPr lang="ko-KR" alt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ko-KR" altLang="en-US" dirty="0" smtClean="0"/>
              <a:t>창</a:t>
            </a:r>
            <a:r>
              <a:rPr lang="en-US" altLang="ko-KR" dirty="0" smtClean="0"/>
              <a:t>4:12 </a:t>
            </a:r>
            <a:r>
              <a:rPr lang="ko-KR" altLang="en-US" dirty="0" smtClean="0"/>
              <a:t>네가 밭 갈아도 땅이 다시는 </a:t>
            </a:r>
            <a:endParaRPr lang="en-US" altLang="ko-KR" dirty="0" smtClean="0"/>
          </a:p>
          <a:p>
            <a:pPr>
              <a:buNone/>
            </a:pPr>
            <a:r>
              <a:rPr lang="ko-KR" altLang="en-US" dirty="0" smtClean="0"/>
              <a:t>       그 효력을 네게 주지 아니할 것이요 </a:t>
            </a:r>
            <a:endParaRPr lang="en-US" altLang="ko-KR" dirty="0" smtClean="0"/>
          </a:p>
          <a:p>
            <a:pPr>
              <a:buNone/>
            </a:pPr>
            <a:r>
              <a:rPr lang="en-US" altLang="ko-KR" dirty="0" smtClean="0"/>
              <a:t>    </a:t>
            </a:r>
            <a:r>
              <a:rPr lang="ko-KR" altLang="en-US" dirty="0" smtClean="0"/>
              <a:t>너는 땅에서 피하며 유리하는 자가 되리라</a:t>
            </a:r>
            <a:r>
              <a:rPr lang="en-US" altLang="ko-KR" dirty="0" smtClean="0"/>
              <a:t>.</a:t>
            </a:r>
            <a:endParaRPr lang="ko-KR" altLang="en-US" dirty="0" smtClean="0"/>
          </a:p>
          <a:p>
            <a:pPr>
              <a:buNone/>
            </a:pPr>
            <a:endParaRPr lang="ko-KR" altLang="en-US" dirty="0" smtClean="0"/>
          </a:p>
          <a:p>
            <a:pPr>
              <a:buNone/>
            </a:pPr>
            <a:r>
              <a:rPr lang="en-US" altLang="ko-KR" dirty="0" smtClean="0"/>
              <a:t>13 </a:t>
            </a:r>
            <a:r>
              <a:rPr lang="ko-KR" altLang="en-US" dirty="0" smtClean="0"/>
              <a:t>가인이 여호와께 고하되 내 </a:t>
            </a:r>
            <a:r>
              <a:rPr lang="ko-KR" altLang="en-US" b="1" dirty="0" smtClean="0">
                <a:solidFill>
                  <a:srgbClr val="FF0000"/>
                </a:solidFill>
              </a:rPr>
              <a:t>죄벌</a:t>
            </a:r>
            <a:r>
              <a:rPr lang="ko-KR" altLang="en-US" dirty="0" smtClean="0"/>
              <a:t>이 </a:t>
            </a:r>
            <a:endParaRPr lang="en-US" altLang="ko-KR" dirty="0" smtClean="0"/>
          </a:p>
          <a:p>
            <a:pPr>
              <a:buNone/>
            </a:pPr>
            <a:r>
              <a:rPr lang="en-US" altLang="ko-KR" dirty="0" smtClean="0"/>
              <a:t>                 </a:t>
            </a:r>
            <a:r>
              <a:rPr lang="ko-KR" altLang="en-US" dirty="0" smtClean="0"/>
              <a:t>너무 중하여 견딜 수 없나이다</a:t>
            </a:r>
            <a:r>
              <a:rPr lang="en-US" altLang="ko-KR" dirty="0" smtClean="0"/>
              <a:t>.</a:t>
            </a:r>
            <a:endParaRPr lang="ko-KR" altLang="en-US" dirty="0" smtClean="0"/>
          </a:p>
          <a:p>
            <a:pPr>
              <a:buNone/>
            </a:pPr>
            <a:endParaRPr lang="ko-KR" altLang="en-US" dirty="0" smtClean="0"/>
          </a:p>
          <a:p>
            <a:pPr>
              <a:buNone/>
            </a:pPr>
            <a:r>
              <a:rPr lang="en-US" altLang="ko-KR" dirty="0" smtClean="0"/>
              <a:t>14 </a:t>
            </a:r>
            <a:r>
              <a:rPr lang="ko-KR" altLang="en-US" dirty="0" smtClean="0"/>
              <a:t>주께서 오늘 이 지면에서 </a:t>
            </a:r>
            <a:r>
              <a:rPr lang="ko-KR" altLang="en-US" b="1" dirty="0" smtClean="0">
                <a:solidFill>
                  <a:srgbClr val="FF0000"/>
                </a:solidFill>
              </a:rPr>
              <a:t>나를 쫓아내시어 </a:t>
            </a:r>
            <a:endParaRPr lang="en-US" altLang="ko-KR" b="1" dirty="0" smtClean="0">
              <a:solidFill>
                <a:srgbClr val="FF0000"/>
              </a:solidFill>
            </a:endParaRPr>
          </a:p>
          <a:p>
            <a:pPr>
              <a:buNone/>
            </a:pPr>
            <a:r>
              <a:rPr lang="en-US" altLang="ko-KR" dirty="0" smtClean="0"/>
              <a:t>        </a:t>
            </a:r>
            <a:r>
              <a:rPr lang="ko-KR" altLang="en-US" dirty="0" smtClean="0"/>
              <a:t>내가 주의 낯을 뵈옵지 못하리니 </a:t>
            </a:r>
            <a:endParaRPr lang="en-US" altLang="ko-KR" dirty="0" smtClean="0"/>
          </a:p>
          <a:p>
            <a:pPr>
              <a:buNone/>
            </a:pPr>
            <a:r>
              <a:rPr lang="ko-KR" altLang="en-US" dirty="0" smtClean="0"/>
              <a:t>    내가 땅에서 피하며 유리하는 자가 될지라</a:t>
            </a:r>
            <a:r>
              <a:rPr lang="en-US" altLang="ko-KR" dirty="0" smtClean="0"/>
              <a:t>.</a:t>
            </a:r>
            <a:r>
              <a:rPr lang="ko-KR" altLang="en-US" dirty="0" smtClean="0"/>
              <a:t> </a:t>
            </a:r>
            <a:endParaRPr lang="en-US" altLang="ko-KR" dirty="0" smtClean="0"/>
          </a:p>
          <a:p>
            <a:pPr>
              <a:buNone/>
            </a:pPr>
            <a:r>
              <a:rPr lang="ko-KR" altLang="en-US" dirty="0" smtClean="0"/>
              <a:t>    무릇 나를 만나는 자가 나를 죽이겠나이다</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p:cNvSpPr>
            <a:spLocks noGrp="1"/>
          </p:cNvSpPr>
          <p:nvPr>
            <p:ph idx="1"/>
          </p:nvPr>
        </p:nvSpPr>
        <p:spPr/>
        <p:txBody>
          <a:bodyPr>
            <a:normAutofit/>
          </a:bodyPr>
          <a:lstStyle/>
          <a:p>
            <a:pPr>
              <a:buNone/>
            </a:pPr>
            <a:r>
              <a:rPr lang="en-US" altLang="ko-KR" sz="4800" b="1" dirty="0" smtClean="0"/>
              <a:t>Lucifer desired HIS power,</a:t>
            </a:r>
          </a:p>
          <a:p>
            <a:pPr>
              <a:buNone/>
            </a:pPr>
            <a:endParaRPr lang="en-US" altLang="ko-KR" sz="4800" b="1" dirty="0" smtClean="0"/>
          </a:p>
          <a:p>
            <a:pPr>
              <a:buNone/>
            </a:pPr>
            <a:r>
              <a:rPr lang="en-US" altLang="ko-KR" sz="4800" b="1" dirty="0" smtClean="0"/>
              <a:t>But Not His Character.</a:t>
            </a:r>
          </a:p>
          <a:p>
            <a:pPr>
              <a:buNone/>
            </a:pPr>
            <a:endParaRPr lang="en-US" altLang="ko-KR" sz="4800" b="1" dirty="0" smtClean="0"/>
          </a:p>
          <a:p>
            <a:pPr>
              <a:buNone/>
            </a:pPr>
            <a:r>
              <a:rPr lang="en-US" altLang="ko-KR" sz="3600" b="1" dirty="0" smtClean="0"/>
              <a:t>                  (DA 435)</a:t>
            </a:r>
            <a:endParaRPr lang="ko-KR" altLang="en-US" sz="3600" b="1"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214290"/>
            <a:ext cx="9144000" cy="6643710"/>
          </a:xfrm>
        </p:spPr>
        <p:txBody>
          <a:bodyPr>
            <a:normAutofit/>
          </a:bodyPr>
          <a:lstStyle/>
          <a:p>
            <a:pPr>
              <a:buNone/>
            </a:pPr>
            <a:r>
              <a:rPr lang="ko-KR" altLang="en-US" dirty="0" smtClean="0"/>
              <a:t>   </a:t>
            </a:r>
            <a:endParaRPr lang="en-US" altLang="ko-KR" dirty="0" smtClean="0"/>
          </a:p>
          <a:p>
            <a:pPr>
              <a:buNone/>
            </a:pPr>
            <a:endParaRPr lang="en-US" altLang="ko-KR" dirty="0" smtClean="0"/>
          </a:p>
          <a:p>
            <a:pPr>
              <a:buNone/>
            </a:pPr>
            <a:r>
              <a:rPr lang="en-US" altLang="ko-KR" dirty="0" smtClean="0"/>
              <a:t>  </a:t>
            </a:r>
            <a:r>
              <a:rPr lang="ko-KR" altLang="en-US" dirty="0" smtClean="0"/>
              <a:t> </a:t>
            </a:r>
            <a:r>
              <a:rPr lang="ko-KR" altLang="en-US" b="1" dirty="0" smtClean="0"/>
              <a:t>가인은 하나님의 품성을 오해하고 있었다</a:t>
            </a:r>
            <a:r>
              <a:rPr lang="en-US" altLang="ko-KR" b="1" dirty="0" smtClean="0"/>
              <a:t>.</a:t>
            </a:r>
          </a:p>
          <a:p>
            <a:pPr>
              <a:buNone/>
            </a:pPr>
            <a:r>
              <a:rPr lang="ko-KR" altLang="en-US" b="1" dirty="0" smtClean="0"/>
              <a:t> 가인의 생각으로는 자기가 </a:t>
            </a:r>
            <a:r>
              <a:rPr lang="ko-KR" altLang="en-US" b="1" dirty="0" err="1" smtClean="0"/>
              <a:t>아벨을</a:t>
            </a:r>
            <a:r>
              <a:rPr lang="ko-KR" altLang="en-US" b="1" dirty="0" smtClean="0"/>
              <a:t> 죽인 대가로</a:t>
            </a:r>
            <a:endParaRPr lang="en-US" altLang="ko-KR" b="1" dirty="0" smtClean="0"/>
          </a:p>
          <a:p>
            <a:pPr>
              <a:buNone/>
            </a:pPr>
            <a:r>
              <a:rPr lang="ko-KR" altLang="en-US" b="1" dirty="0" smtClean="0"/>
              <a:t>      하나님께서 자기에게 너무 중한 벌을 </a:t>
            </a:r>
            <a:endParaRPr lang="en-US" altLang="ko-KR" b="1" dirty="0" smtClean="0"/>
          </a:p>
          <a:p>
            <a:pPr>
              <a:buNone/>
            </a:pPr>
            <a:r>
              <a:rPr lang="ko-KR" altLang="en-US" b="1" dirty="0" smtClean="0"/>
              <a:t>                주셨다고</a:t>
            </a:r>
            <a:r>
              <a:rPr lang="en-US" altLang="ko-KR" b="1" dirty="0" smtClean="0"/>
              <a:t> </a:t>
            </a:r>
            <a:r>
              <a:rPr lang="ko-KR" altLang="en-US" b="1" dirty="0" smtClean="0"/>
              <a:t>생각했다</a:t>
            </a:r>
            <a:r>
              <a:rPr lang="en-US" altLang="ko-KR" b="1" dirty="0" smtClean="0"/>
              <a:t>. </a:t>
            </a:r>
          </a:p>
          <a:p>
            <a:pPr>
              <a:buNone/>
            </a:pPr>
            <a:r>
              <a:rPr lang="ko-KR" altLang="en-US" b="1" dirty="0" smtClean="0"/>
              <a:t>       이 때문에 자기를 만나는 사람들이 </a:t>
            </a:r>
            <a:endParaRPr lang="en-US" altLang="ko-KR" b="1" dirty="0" smtClean="0"/>
          </a:p>
          <a:p>
            <a:pPr>
              <a:buNone/>
            </a:pPr>
            <a:r>
              <a:rPr lang="ko-KR" altLang="en-US" b="1" dirty="0" smtClean="0"/>
              <a:t>   모두 자기를</a:t>
            </a:r>
            <a:r>
              <a:rPr lang="en-US" altLang="ko-KR" b="1" dirty="0" smtClean="0"/>
              <a:t> </a:t>
            </a:r>
            <a:r>
              <a:rPr lang="ko-KR" altLang="en-US" b="1" dirty="0" smtClean="0"/>
              <a:t>죽이도록 하셨다고 오해하였다</a:t>
            </a:r>
            <a:r>
              <a:rPr lang="en-US" altLang="ko-KR" b="1" dirty="0" smtClean="0"/>
              <a:t>.</a:t>
            </a:r>
            <a:r>
              <a:rPr lang="ko-KR" altLang="en-US" b="1" dirty="0" smtClean="0"/>
              <a:t> </a:t>
            </a:r>
            <a:endParaRPr lang="en-US" altLang="ko-KR" b="1" dirty="0" smtClean="0"/>
          </a:p>
          <a:p>
            <a:pPr>
              <a:buNone/>
            </a:pPr>
            <a:endParaRPr lang="en-US" altLang="ko-KR" b="1" dirty="0" smtClean="0"/>
          </a:p>
          <a:p>
            <a:pPr>
              <a:buNone/>
            </a:pPr>
            <a:r>
              <a:rPr lang="en-US" altLang="ko-KR" b="1" dirty="0" smtClean="0"/>
              <a:t>    </a:t>
            </a:r>
            <a:endParaRPr lang="ko-KR" alt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normAutofit lnSpcReduction="10000"/>
          </a:bodyPr>
          <a:lstStyle/>
          <a:p>
            <a:pPr>
              <a:buNone/>
            </a:pPr>
            <a:r>
              <a:rPr lang="ko-KR" altLang="en-US" b="1" dirty="0" smtClean="0"/>
              <a:t>  하나님께서는 너무나도 어이가 없으셨다</a:t>
            </a:r>
            <a:r>
              <a:rPr lang="en-US" altLang="ko-KR" b="1" dirty="0" smtClean="0"/>
              <a:t>.</a:t>
            </a:r>
          </a:p>
          <a:p>
            <a:pPr>
              <a:buNone/>
            </a:pPr>
            <a:r>
              <a:rPr lang="en-US" altLang="ko-KR" b="1" dirty="0" smtClean="0"/>
              <a:t>    </a:t>
            </a:r>
            <a:r>
              <a:rPr lang="ko-KR" altLang="en-US" b="1" dirty="0" smtClean="0"/>
              <a:t>당신의 품성을 오해하고 있는 가인이</a:t>
            </a:r>
            <a:endParaRPr lang="en-US" altLang="ko-KR" b="1" dirty="0" smtClean="0"/>
          </a:p>
          <a:p>
            <a:pPr>
              <a:buNone/>
            </a:pPr>
            <a:r>
              <a:rPr lang="en-US" altLang="ko-KR" b="1" dirty="0" smtClean="0"/>
              <a:t>              </a:t>
            </a:r>
            <a:r>
              <a:rPr lang="ko-KR" altLang="en-US" b="1" dirty="0" smtClean="0"/>
              <a:t>너무나 불쌍하셨다</a:t>
            </a:r>
            <a:r>
              <a:rPr lang="en-US" altLang="ko-KR" b="1" dirty="0" smtClean="0"/>
              <a:t>.</a:t>
            </a:r>
          </a:p>
          <a:p>
            <a:pPr>
              <a:buNone/>
            </a:pPr>
            <a:endParaRPr lang="en-US" altLang="ko-KR" sz="2800" b="1" dirty="0" smtClean="0"/>
          </a:p>
          <a:p>
            <a:pPr>
              <a:buNone/>
            </a:pPr>
            <a:endParaRPr lang="en-US" altLang="ko-KR" sz="2800" b="1" dirty="0" smtClean="0"/>
          </a:p>
          <a:p>
            <a:pPr>
              <a:buNone/>
            </a:pPr>
            <a:r>
              <a:rPr lang="ko-KR" altLang="en-US" b="1" dirty="0" smtClean="0"/>
              <a:t>죄가 많은 곳에 은혜를 더하시는 분이</a:t>
            </a:r>
            <a:endParaRPr lang="en-US" altLang="ko-KR" b="1" dirty="0" smtClean="0"/>
          </a:p>
          <a:p>
            <a:pPr>
              <a:buNone/>
            </a:pPr>
            <a:r>
              <a:rPr lang="ko-KR" altLang="en-US" b="1" dirty="0" smtClean="0"/>
              <a:t>너무 가혹한 벌을 받았다고 주장하고 있는 </a:t>
            </a:r>
            <a:endParaRPr lang="en-US" altLang="ko-KR" b="1" dirty="0" smtClean="0"/>
          </a:p>
          <a:p>
            <a:pPr>
              <a:buNone/>
            </a:pPr>
            <a:r>
              <a:rPr lang="ko-KR" altLang="en-US" b="1" dirty="0" smtClean="0"/>
              <a:t>가인에게 애타게 부르짖으시는 말씀은 </a:t>
            </a:r>
            <a:r>
              <a:rPr lang="en-US" altLang="ko-KR" b="1" dirty="0" smtClean="0">
                <a:sym typeface="Wingdings" pitchFamily="2" charset="2"/>
              </a:rPr>
              <a:t> ?</a:t>
            </a:r>
            <a:endParaRPr lang="en-US" altLang="ko-KR" b="1" dirty="0" smtClean="0"/>
          </a:p>
          <a:p>
            <a:pPr>
              <a:buNone/>
            </a:pPr>
            <a:endParaRPr lang="ko-KR" alt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82528"/>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endParaRPr lang="en-US" altLang="ko-KR" dirty="0" smtClean="0"/>
          </a:p>
          <a:p>
            <a:pPr>
              <a:buNone/>
            </a:pPr>
            <a:r>
              <a:rPr lang="en-US" altLang="ko-KR" dirty="0"/>
              <a:t> </a:t>
            </a:r>
            <a:r>
              <a:rPr lang="en-US" altLang="ko-KR" dirty="0" smtClean="0"/>
              <a:t>               </a:t>
            </a:r>
            <a:r>
              <a:rPr lang="en-US" altLang="ko-KR" sz="4800" dirty="0" smtClean="0"/>
              <a:t>“</a:t>
            </a:r>
            <a:r>
              <a:rPr lang="ko-KR" altLang="en-US" sz="4800" dirty="0" smtClean="0"/>
              <a:t>그렇지 않다</a:t>
            </a:r>
            <a:r>
              <a:rPr lang="en-US" altLang="ko-KR" sz="4800" dirty="0" smtClean="0"/>
              <a:t>!”</a:t>
            </a:r>
          </a:p>
          <a:p>
            <a:pPr>
              <a:buNone/>
            </a:pPr>
            <a:endParaRPr lang="en-US" altLang="ko-KR" dirty="0"/>
          </a:p>
          <a:p>
            <a:pPr>
              <a:buNone/>
            </a:pPr>
            <a:endParaRPr lang="en-US" altLang="ko-KR" dirty="0" smtClean="0"/>
          </a:p>
          <a:p>
            <a:pPr>
              <a:buNone/>
            </a:pPr>
            <a:r>
              <a:rPr lang="ko-KR" altLang="en-US" dirty="0" smtClean="0"/>
              <a:t>창</a:t>
            </a:r>
            <a:r>
              <a:rPr lang="en-US" altLang="ko-KR" dirty="0" smtClean="0"/>
              <a:t>4:15 </a:t>
            </a:r>
            <a:r>
              <a:rPr lang="ko-KR" altLang="en-US" dirty="0" smtClean="0"/>
              <a:t>여호와께서 그에게 이르시되</a:t>
            </a:r>
            <a:r>
              <a:rPr lang="ko-KR" altLang="en-US" dirty="0" smtClean="0">
                <a:solidFill>
                  <a:srgbClr val="0070C0"/>
                </a:solidFill>
              </a:rPr>
              <a:t> </a:t>
            </a:r>
            <a:r>
              <a:rPr lang="ko-KR" altLang="en-US" b="1" dirty="0" smtClean="0">
                <a:solidFill>
                  <a:srgbClr val="0070C0"/>
                </a:solidFill>
              </a:rPr>
              <a:t>그렇지 않다</a:t>
            </a:r>
            <a:r>
              <a:rPr lang="en-US" altLang="ko-KR" dirty="0" smtClean="0"/>
              <a:t>.</a:t>
            </a:r>
            <a:r>
              <a:rPr lang="ko-KR" altLang="en-US" dirty="0" smtClean="0"/>
              <a:t> </a:t>
            </a:r>
            <a:endParaRPr lang="en-US" altLang="ko-KR" dirty="0" smtClean="0"/>
          </a:p>
          <a:p>
            <a:pPr>
              <a:buNone/>
            </a:pPr>
            <a:r>
              <a:rPr lang="ko-KR" altLang="en-US" dirty="0" smtClean="0"/>
              <a:t>    가인을 죽이는 자는 벌을 칠 배나 </a:t>
            </a:r>
            <a:r>
              <a:rPr lang="ko-KR" altLang="en-US" u="sng" dirty="0" smtClean="0"/>
              <a:t>받으리라</a:t>
            </a:r>
            <a:r>
              <a:rPr lang="en-US" altLang="ko-KR" u="sng" dirty="0" smtClean="0"/>
              <a:t>.</a:t>
            </a:r>
            <a:r>
              <a:rPr lang="ko-KR" altLang="en-US" dirty="0" smtClean="0"/>
              <a:t> </a:t>
            </a:r>
            <a:endParaRPr lang="en-US" altLang="ko-KR" dirty="0" smtClean="0"/>
          </a:p>
          <a:p>
            <a:pPr>
              <a:buNone/>
            </a:pPr>
            <a:r>
              <a:rPr lang="ko-KR" altLang="en-US" dirty="0" smtClean="0"/>
              <a:t>         하시고 가인에게 표를 주사 만나는 </a:t>
            </a:r>
            <a:endParaRPr lang="en-US" altLang="ko-KR" dirty="0" smtClean="0"/>
          </a:p>
          <a:p>
            <a:pPr>
              <a:buNone/>
            </a:pPr>
            <a:r>
              <a:rPr lang="ko-KR" altLang="en-US" dirty="0" smtClean="0"/>
              <a:t>         누구에게든지 죽임을 면케 하시니라</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en-US" altLang="ko-KR" sz="4800" dirty="0" smtClean="0"/>
              <a:t>“</a:t>
            </a:r>
            <a:r>
              <a:rPr lang="ko-KR" altLang="en-US" sz="4800" dirty="0" smtClean="0"/>
              <a:t>그렇지 않다</a:t>
            </a:r>
            <a:r>
              <a:rPr lang="en-US" altLang="ko-KR" sz="4800" dirty="0" smtClean="0"/>
              <a:t>!”</a:t>
            </a:r>
            <a:endParaRPr lang="ko-KR" altLang="en-US" sz="4800" dirty="0"/>
          </a:p>
        </p:txBody>
      </p:sp>
      <p:sp>
        <p:nvSpPr>
          <p:cNvPr id="3" name="내용 개체 틀 2"/>
          <p:cNvSpPr>
            <a:spLocks noGrp="1"/>
          </p:cNvSpPr>
          <p:nvPr>
            <p:ph idx="1"/>
          </p:nvPr>
        </p:nvSpPr>
        <p:spPr>
          <a:xfrm>
            <a:off x="0" y="1600200"/>
            <a:ext cx="9144000" cy="5043510"/>
          </a:xfrm>
        </p:spPr>
        <p:txBody>
          <a:bodyPr/>
          <a:lstStyle/>
          <a:p>
            <a:pPr>
              <a:buNone/>
            </a:pPr>
            <a:r>
              <a:rPr lang="ko-KR" altLang="en-US" dirty="0" smtClean="0"/>
              <a:t>     가인이 잘못 알고 있던 하나님의 품성</a:t>
            </a:r>
            <a:r>
              <a:rPr lang="en-US" altLang="ko-KR" dirty="0" smtClean="0"/>
              <a:t>,</a:t>
            </a:r>
          </a:p>
          <a:p>
            <a:pPr>
              <a:buNone/>
            </a:pPr>
            <a:r>
              <a:rPr lang="ko-KR" altLang="en-US" dirty="0" smtClean="0"/>
              <a:t>                가인의 오해에 대한 </a:t>
            </a:r>
            <a:endParaRPr lang="en-US" altLang="ko-KR" dirty="0" smtClean="0"/>
          </a:p>
          <a:p>
            <a:pPr>
              <a:buNone/>
            </a:pPr>
            <a:r>
              <a:rPr lang="ko-KR" altLang="en-US" dirty="0" smtClean="0"/>
              <a:t>          하나님의 처절한 사랑의 호소이다</a:t>
            </a:r>
            <a:r>
              <a:rPr lang="en-US" altLang="ko-KR" dirty="0" smtClean="0"/>
              <a:t>.</a:t>
            </a:r>
          </a:p>
          <a:p>
            <a:pPr>
              <a:buNone/>
            </a:pPr>
            <a:endParaRPr lang="en-US" altLang="ko-KR" dirty="0" smtClean="0"/>
          </a:p>
          <a:p>
            <a:pPr>
              <a:buNone/>
            </a:pPr>
            <a:r>
              <a:rPr lang="en-US" altLang="ko-KR" dirty="0" smtClean="0"/>
              <a:t>  *“</a:t>
            </a:r>
            <a:r>
              <a:rPr lang="ko-KR" altLang="en-US" dirty="0" smtClean="0"/>
              <a:t>오</a:t>
            </a:r>
            <a:r>
              <a:rPr lang="en-US" altLang="ko-KR" dirty="0" smtClean="0"/>
              <a:t>!, </a:t>
            </a:r>
            <a:r>
              <a:rPr lang="ko-KR" altLang="en-US" dirty="0" smtClean="0"/>
              <a:t>사랑하는 내 아들</a:t>
            </a:r>
            <a:r>
              <a:rPr lang="en-US" altLang="ko-KR" dirty="0" smtClean="0"/>
              <a:t>, </a:t>
            </a:r>
            <a:r>
              <a:rPr lang="ko-KR" altLang="en-US" dirty="0" smtClean="0"/>
              <a:t>가인아</a:t>
            </a:r>
            <a:r>
              <a:rPr lang="en-US" altLang="ko-KR" dirty="0" smtClean="0"/>
              <a:t>! </a:t>
            </a:r>
          </a:p>
          <a:p>
            <a:pPr>
              <a:buNone/>
            </a:pPr>
            <a:r>
              <a:rPr lang="en-US" altLang="ko-KR" dirty="0" smtClean="0"/>
              <a:t>          </a:t>
            </a:r>
            <a:r>
              <a:rPr lang="ko-KR" altLang="en-US" dirty="0" smtClean="0"/>
              <a:t>네가 나의 품성을 오해하고 있구나</a:t>
            </a:r>
            <a:r>
              <a:rPr lang="en-US" altLang="ko-KR" dirty="0" smtClean="0"/>
              <a:t>!,</a:t>
            </a:r>
          </a:p>
          <a:p>
            <a:pPr>
              <a:buNone/>
            </a:pPr>
            <a:r>
              <a:rPr lang="en-US" altLang="ko-KR" dirty="0" smtClean="0"/>
              <a:t>     </a:t>
            </a:r>
            <a:r>
              <a:rPr lang="ko-KR" altLang="en-US" dirty="0" smtClean="0"/>
              <a:t>내가 어찌 너에게 형벌을 주겠느냐</a:t>
            </a:r>
            <a:r>
              <a:rPr lang="en-US" altLang="ko-KR" dirty="0" smtClean="0"/>
              <a:t>!</a:t>
            </a:r>
          </a:p>
          <a:p>
            <a:pPr>
              <a:buNone/>
            </a:pPr>
            <a:r>
              <a:rPr lang="en-US" altLang="ko-KR" dirty="0" smtClean="0"/>
              <a:t>                </a:t>
            </a:r>
            <a:r>
              <a:rPr lang="ko-KR" altLang="en-US" dirty="0" smtClean="0"/>
              <a:t>큰일 났구나</a:t>
            </a:r>
            <a:r>
              <a:rPr lang="en-US" altLang="ko-KR" dirty="0" smtClean="0"/>
              <a:t>! </a:t>
            </a:r>
            <a:r>
              <a:rPr lang="ko-KR" altLang="en-US" dirty="0" smtClean="0"/>
              <a:t>그렇지 않다</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ko-KR" altLang="en-US" sz="5400" b="1" dirty="0" smtClean="0"/>
              <a:t>방문</a:t>
            </a:r>
            <a:r>
              <a:rPr lang="ko-KR" altLang="en-US" sz="5400" dirty="0" smtClean="0"/>
              <a:t>의 목적</a:t>
            </a:r>
            <a:endParaRPr lang="ko-KR" altLang="en-US" sz="5400" dirty="0"/>
          </a:p>
        </p:txBody>
      </p:sp>
      <p:sp>
        <p:nvSpPr>
          <p:cNvPr id="3" name="내용 개체 틀 2"/>
          <p:cNvSpPr>
            <a:spLocks noGrp="1"/>
          </p:cNvSpPr>
          <p:nvPr>
            <p:ph idx="1"/>
          </p:nvPr>
        </p:nvSpPr>
        <p:spPr>
          <a:xfrm>
            <a:off x="214282" y="2132856"/>
            <a:ext cx="8715436" cy="3993307"/>
          </a:xfrm>
        </p:spPr>
        <p:txBody>
          <a:bodyPr>
            <a:normAutofit/>
          </a:bodyPr>
          <a:lstStyle/>
          <a:p>
            <a:r>
              <a:rPr lang="ko-KR" altLang="en-US" sz="3600" dirty="0" smtClean="0"/>
              <a:t>당신의 품성을 다시 보여주기 위함이다</a:t>
            </a:r>
            <a:r>
              <a:rPr lang="en-US" altLang="ko-KR" sz="3600" dirty="0" smtClean="0"/>
              <a:t>.</a:t>
            </a:r>
          </a:p>
          <a:p>
            <a:r>
              <a:rPr lang="ko-KR" altLang="en-US" sz="3600" b="1" dirty="0" smtClean="0"/>
              <a:t>품성</a:t>
            </a:r>
            <a:r>
              <a:rPr lang="ko-KR" altLang="en-US" sz="3600" dirty="0" smtClean="0"/>
              <a:t>을 보면 </a:t>
            </a:r>
            <a:r>
              <a:rPr lang="en-US" altLang="ko-KR" sz="3600" dirty="0" smtClean="0"/>
              <a:t>– </a:t>
            </a:r>
            <a:r>
              <a:rPr lang="ko-KR" altLang="en-US" sz="3600" b="1" dirty="0" smtClean="0"/>
              <a:t>생명</a:t>
            </a:r>
            <a:r>
              <a:rPr lang="ko-KR" altLang="en-US" sz="3600" dirty="0" smtClean="0"/>
              <a:t>을 받아드리게 되고</a:t>
            </a:r>
            <a:endParaRPr lang="en-US" altLang="ko-KR" sz="3600" dirty="0" smtClean="0"/>
          </a:p>
          <a:p>
            <a:r>
              <a:rPr lang="ko-KR" altLang="en-US" sz="3600" dirty="0" smtClean="0"/>
              <a:t>결국 멸망의 위기에 처한 죄인은 </a:t>
            </a:r>
            <a:r>
              <a:rPr lang="ko-KR" altLang="en-US" sz="3600" b="1" dirty="0" smtClean="0"/>
              <a:t>구원</a:t>
            </a:r>
            <a:r>
              <a:rPr lang="ko-KR" altLang="en-US" sz="3600" dirty="0" smtClean="0"/>
              <a:t>을 받아드릴 수 있기 때문이다</a:t>
            </a:r>
            <a:r>
              <a:rPr lang="en-US" altLang="ko-KR" sz="3600" dirty="0" smtClean="0"/>
              <a:t>.</a:t>
            </a:r>
          </a:p>
          <a:p>
            <a:pPr>
              <a:buNone/>
            </a:pPr>
            <a:endParaRPr lang="en-US" altLang="ko-KR" sz="3600" dirty="0" smtClean="0"/>
          </a:p>
          <a:p>
            <a:pPr>
              <a:buNone/>
            </a:pPr>
            <a:r>
              <a:rPr lang="ko-KR" altLang="en-US" sz="3600" dirty="0" smtClean="0"/>
              <a:t>       </a:t>
            </a:r>
            <a:r>
              <a:rPr lang="ko-KR" altLang="en-US" sz="3600" b="1" dirty="0" smtClean="0">
                <a:solidFill>
                  <a:srgbClr val="00B050"/>
                </a:solidFill>
              </a:rPr>
              <a:t>방문</a:t>
            </a:r>
            <a:r>
              <a:rPr lang="ko-KR" altLang="en-US" sz="3600" dirty="0" smtClean="0"/>
              <a:t> </a:t>
            </a:r>
            <a:r>
              <a:rPr lang="en-US" altLang="ko-KR" sz="3600" dirty="0" smtClean="0">
                <a:sym typeface="Wingdings" pitchFamily="2" charset="2"/>
              </a:rPr>
              <a:t> </a:t>
            </a:r>
            <a:r>
              <a:rPr lang="ko-KR" altLang="en-US" sz="3600" dirty="0" smtClean="0">
                <a:sym typeface="Wingdings" pitchFamily="2" charset="2"/>
              </a:rPr>
              <a:t>품성 </a:t>
            </a:r>
            <a:r>
              <a:rPr lang="en-US" altLang="ko-KR" sz="3600" dirty="0" smtClean="0">
                <a:sym typeface="Wingdings" pitchFamily="2" charset="2"/>
              </a:rPr>
              <a:t> </a:t>
            </a:r>
            <a:r>
              <a:rPr lang="ko-KR" altLang="en-US" sz="3600" dirty="0" smtClean="0">
                <a:sym typeface="Wingdings" pitchFamily="2" charset="2"/>
              </a:rPr>
              <a:t>생명 </a:t>
            </a:r>
            <a:r>
              <a:rPr lang="en-US" altLang="ko-KR" sz="3600" dirty="0" smtClean="0">
                <a:sym typeface="Wingdings" pitchFamily="2" charset="2"/>
              </a:rPr>
              <a:t> </a:t>
            </a:r>
            <a:r>
              <a:rPr lang="ko-KR" altLang="en-US" sz="3600" b="1" dirty="0" smtClean="0">
                <a:solidFill>
                  <a:srgbClr val="00B050"/>
                </a:solidFill>
                <a:sym typeface="Wingdings" pitchFamily="2" charset="2"/>
              </a:rPr>
              <a:t>구원</a:t>
            </a:r>
            <a:endParaRPr lang="ko-KR" altLang="en-US" sz="3600" b="1" dirty="0">
              <a:solidFill>
                <a:srgbClr val="00B050"/>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신약성경의 방문</a:t>
            </a:r>
            <a:endParaRPr lang="ko-KR" altLang="en-US" dirty="0"/>
          </a:p>
        </p:txBody>
      </p:sp>
      <p:sp>
        <p:nvSpPr>
          <p:cNvPr id="3" name="내용 개체 틀 2"/>
          <p:cNvSpPr>
            <a:spLocks noGrp="1"/>
          </p:cNvSpPr>
          <p:nvPr>
            <p:ph idx="1"/>
          </p:nvPr>
        </p:nvSpPr>
        <p:spPr>
          <a:xfrm>
            <a:off x="214282" y="1600200"/>
            <a:ext cx="8715436" cy="4525963"/>
          </a:xfrm>
        </p:spPr>
        <p:txBody>
          <a:bodyPr/>
          <a:lstStyle/>
          <a:p>
            <a:pPr>
              <a:buNone/>
            </a:pPr>
            <a:endParaRPr lang="en-US" altLang="ko-KR" dirty="0" smtClean="0"/>
          </a:p>
          <a:p>
            <a:pPr>
              <a:buNone/>
            </a:pPr>
            <a:endParaRPr lang="en-US" altLang="ko-KR" dirty="0" smtClean="0"/>
          </a:p>
          <a:p>
            <a:pPr>
              <a:buNone/>
            </a:pPr>
            <a:r>
              <a:rPr lang="ko-KR" altLang="en-US" dirty="0" smtClean="0"/>
              <a:t>  예수님의 </a:t>
            </a:r>
            <a:r>
              <a:rPr lang="ko-KR" altLang="en-US" dirty="0" err="1" smtClean="0"/>
              <a:t>초림</a:t>
            </a:r>
            <a:r>
              <a:rPr lang="en-US" altLang="ko-KR" dirty="0" smtClean="0"/>
              <a:t>, </a:t>
            </a:r>
            <a:r>
              <a:rPr lang="ko-KR" altLang="en-US" dirty="0" smtClean="0"/>
              <a:t>재림</a:t>
            </a:r>
            <a:r>
              <a:rPr lang="en-US" altLang="ko-KR" dirty="0" smtClean="0"/>
              <a:t>, </a:t>
            </a:r>
          </a:p>
          <a:p>
            <a:pPr>
              <a:buNone/>
            </a:pPr>
            <a:r>
              <a:rPr lang="ko-KR" altLang="en-US" dirty="0" smtClean="0"/>
              <a:t>       그 자체가 방문이다</a:t>
            </a:r>
            <a:r>
              <a:rPr lang="en-US" altLang="ko-KR" dirty="0" smtClean="0"/>
              <a:t>.</a:t>
            </a:r>
          </a:p>
          <a:p>
            <a:pPr>
              <a:buNone/>
            </a:pPr>
            <a:r>
              <a:rPr lang="ko-KR" altLang="en-US" dirty="0" smtClean="0"/>
              <a:t>            그 </a:t>
            </a:r>
            <a:r>
              <a:rPr lang="ko-KR" altLang="en-US" b="1" dirty="0" smtClean="0">
                <a:solidFill>
                  <a:srgbClr val="00B050"/>
                </a:solidFill>
              </a:rPr>
              <a:t>방문</a:t>
            </a:r>
            <a:r>
              <a:rPr lang="ko-KR" altLang="en-US" dirty="0" smtClean="0"/>
              <a:t>의 목적도 </a:t>
            </a:r>
            <a:endParaRPr lang="en-US" altLang="ko-KR" dirty="0" smtClean="0"/>
          </a:p>
          <a:p>
            <a:pPr>
              <a:buNone/>
            </a:pPr>
            <a:r>
              <a:rPr lang="ko-KR" altLang="en-US" dirty="0" smtClean="0"/>
              <a:t>                  죄인을 </a:t>
            </a:r>
            <a:r>
              <a:rPr lang="ko-KR" altLang="en-US" b="1" dirty="0" smtClean="0">
                <a:solidFill>
                  <a:srgbClr val="00B050"/>
                </a:solidFill>
              </a:rPr>
              <a:t>구원</a:t>
            </a:r>
            <a:r>
              <a:rPr lang="ko-KR" altLang="en-US" dirty="0" smtClean="0"/>
              <a:t>하시기 위함이다</a:t>
            </a:r>
            <a:r>
              <a:rPr lang="en-US" altLang="ko-KR" dirty="0" smtClean="0"/>
              <a:t>.</a:t>
            </a:r>
          </a:p>
          <a:p>
            <a:pPr>
              <a:buNone/>
            </a:pPr>
            <a:endParaRPr lang="en-US" altLang="ko-KR"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endParaRPr lang="en-US" altLang="ko-KR" dirty="0" smtClean="0"/>
          </a:p>
          <a:p>
            <a:pPr>
              <a:buNone/>
            </a:pPr>
            <a:r>
              <a:rPr lang="ko-KR" altLang="en-US" dirty="0" smtClean="0"/>
              <a:t>성경의 하나님</a:t>
            </a:r>
            <a:r>
              <a:rPr lang="en-US" altLang="ko-KR" dirty="0" smtClean="0"/>
              <a:t>,</a:t>
            </a:r>
          </a:p>
          <a:p>
            <a:pPr>
              <a:buNone/>
            </a:pPr>
            <a:r>
              <a:rPr lang="ko-KR" altLang="en-US" dirty="0" smtClean="0"/>
              <a:t>곧</a:t>
            </a:r>
            <a:r>
              <a:rPr lang="en-US" altLang="ko-KR" dirty="0" smtClean="0"/>
              <a:t>, </a:t>
            </a:r>
            <a:r>
              <a:rPr lang="ko-KR" altLang="en-US" dirty="0" smtClean="0"/>
              <a:t>예수그리스도만이 </a:t>
            </a:r>
            <a:endParaRPr lang="en-US" altLang="ko-KR" dirty="0" smtClean="0"/>
          </a:p>
          <a:p>
            <a:pPr>
              <a:buNone/>
            </a:pPr>
            <a:r>
              <a:rPr lang="ko-KR" altLang="en-US" dirty="0" smtClean="0"/>
              <a:t>죄인을 </a:t>
            </a:r>
            <a:endParaRPr lang="en-US" altLang="ko-KR" dirty="0" smtClean="0"/>
          </a:p>
          <a:p>
            <a:pPr>
              <a:buNone/>
            </a:pPr>
            <a:r>
              <a:rPr lang="ko-KR" altLang="en-US" b="1" dirty="0" smtClean="0">
                <a:solidFill>
                  <a:srgbClr val="00B050"/>
                </a:solidFill>
              </a:rPr>
              <a:t>방문하시어 구원하시는 하나님</a:t>
            </a:r>
            <a:r>
              <a:rPr lang="ko-KR" altLang="en-US" dirty="0" smtClean="0"/>
              <a:t>이시다</a:t>
            </a:r>
            <a:r>
              <a:rPr lang="en-US" altLang="ko-KR" dirty="0" smtClean="0"/>
              <a:t>.</a:t>
            </a:r>
            <a:endParaRPr lang="ko-KR" altLang="en-US" dirty="0" smtClean="0"/>
          </a:p>
          <a:p>
            <a:pPr>
              <a:buNone/>
            </a:pPr>
            <a:endParaRPr lang="ko-KR" alt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FD1"/>
            </a:gs>
            <a:gs pos="64999">
              <a:srgbClr val="F0EBD5"/>
            </a:gs>
            <a:gs pos="100000">
              <a:srgbClr val="D1C39F"/>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lstStyle/>
          <a:p>
            <a:pPr>
              <a:buNone/>
            </a:pPr>
            <a:r>
              <a:rPr lang="en-US" altLang="ko-KR" dirty="0" smtClean="0"/>
              <a:t>[Luke1:68]Blessed [be]the Lord God of Israel; for he hath </a:t>
            </a:r>
            <a:r>
              <a:rPr lang="en-US" altLang="ko-KR" b="1" dirty="0" smtClean="0">
                <a:solidFill>
                  <a:srgbClr val="00B050"/>
                </a:solidFill>
              </a:rPr>
              <a:t>visited</a:t>
            </a:r>
            <a:r>
              <a:rPr lang="en-US" altLang="ko-KR" dirty="0" smtClean="0"/>
              <a:t> and redeemed his people,</a:t>
            </a:r>
          </a:p>
          <a:p>
            <a:pPr>
              <a:buNone/>
            </a:pPr>
            <a:endParaRPr lang="en-US" altLang="ko-KR" dirty="0" smtClean="0"/>
          </a:p>
          <a:p>
            <a:pPr>
              <a:buNone/>
            </a:pPr>
            <a:r>
              <a:rPr lang="ko-KR" altLang="en-US" dirty="0" err="1" smtClean="0"/>
              <a:t>눅</a:t>
            </a:r>
            <a:r>
              <a:rPr lang="en-US" altLang="ko-KR" dirty="0" smtClean="0"/>
              <a:t>1:68 </a:t>
            </a:r>
            <a:r>
              <a:rPr lang="ko-KR" altLang="en-US" dirty="0" smtClean="0"/>
              <a:t>찬송하리로다 주 이스라엘의 하나님이여 그 백성을 </a:t>
            </a:r>
            <a:r>
              <a:rPr lang="ko-KR" altLang="en-US" b="1" dirty="0" smtClean="0">
                <a:solidFill>
                  <a:srgbClr val="00B050"/>
                </a:solidFill>
              </a:rPr>
              <a:t>돌아보사</a:t>
            </a:r>
            <a:r>
              <a:rPr lang="ko-KR" altLang="en-US" dirty="0" smtClean="0"/>
              <a:t> 속량하시며</a:t>
            </a:r>
          </a:p>
          <a:p>
            <a:pPr>
              <a:buNone/>
            </a:pPr>
            <a:endParaRPr lang="en-US" altLang="ko-KR" dirty="0" smtClean="0"/>
          </a:p>
          <a:p>
            <a:pPr>
              <a:buNone/>
            </a:pPr>
            <a:r>
              <a:rPr lang="en-US" altLang="ko-KR" dirty="0" smtClean="0"/>
              <a:t>[Luke1:78]Through the tender mercy of our God; whereby the dayspring from on high hath </a:t>
            </a:r>
            <a:r>
              <a:rPr lang="en-US" altLang="ko-KR" b="1" dirty="0" smtClean="0">
                <a:solidFill>
                  <a:srgbClr val="00B050"/>
                </a:solidFill>
              </a:rPr>
              <a:t>visited</a:t>
            </a:r>
            <a:r>
              <a:rPr lang="en-US" altLang="ko-KR" dirty="0" smtClean="0"/>
              <a:t> us, </a:t>
            </a:r>
          </a:p>
          <a:p>
            <a:pPr>
              <a:buNone/>
            </a:pPr>
            <a:endParaRPr lang="en-US" altLang="ko-KR" dirty="0" smtClean="0"/>
          </a:p>
          <a:p>
            <a:pPr>
              <a:buNone/>
            </a:pPr>
            <a:r>
              <a:rPr lang="ko-KR" altLang="en-US" dirty="0" err="1" smtClean="0"/>
              <a:t>눅</a:t>
            </a:r>
            <a:r>
              <a:rPr lang="en-US" altLang="ko-KR" dirty="0" smtClean="0"/>
              <a:t>1:78 </a:t>
            </a:r>
            <a:r>
              <a:rPr lang="ko-KR" altLang="en-US" dirty="0" smtClean="0"/>
              <a:t>이는 우리 하나님의 긍휼을 인함이라 이로써 돋는 해가 위로부터 우리에게 </a:t>
            </a:r>
            <a:r>
              <a:rPr lang="ko-KR" altLang="en-US" b="1" dirty="0" smtClean="0">
                <a:solidFill>
                  <a:srgbClr val="00B050"/>
                </a:solidFill>
              </a:rPr>
              <a:t>임하여</a:t>
            </a:r>
          </a:p>
          <a:p>
            <a:pPr>
              <a:buNone/>
            </a:pPr>
            <a:endParaRPr lang="en-US" altLang="ko-KR" dirty="0" smtClean="0"/>
          </a:p>
          <a:p>
            <a:pPr>
              <a:buNone/>
            </a:pPr>
            <a:endParaRPr lang="en-US" altLang="ko-KR" dirty="0" smtClean="0"/>
          </a:p>
          <a:p>
            <a:pPr>
              <a:buNone/>
            </a:pPr>
            <a:endParaRPr lang="ko-KR" alt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lstStyle/>
          <a:p>
            <a:pPr>
              <a:buNone/>
            </a:pPr>
            <a:endParaRPr lang="en-US" altLang="ko-KR" dirty="0" smtClean="0"/>
          </a:p>
          <a:p>
            <a:pPr>
              <a:buNone/>
            </a:pPr>
            <a:r>
              <a:rPr lang="en-US" altLang="ko-KR" sz="3600" dirty="0" smtClean="0"/>
              <a:t>[Luke7:16]And there came a fear on all: and they glorified God, saying, That a great prophet is risen up among us; and, That God hath </a:t>
            </a:r>
            <a:r>
              <a:rPr lang="en-US" altLang="ko-KR" sz="3600" b="1" dirty="0" smtClean="0">
                <a:solidFill>
                  <a:srgbClr val="00B050"/>
                </a:solidFill>
              </a:rPr>
              <a:t>visited</a:t>
            </a:r>
            <a:r>
              <a:rPr lang="en-US" altLang="ko-KR" sz="3600" dirty="0" smtClean="0"/>
              <a:t> his people.</a:t>
            </a:r>
          </a:p>
          <a:p>
            <a:pPr>
              <a:buNone/>
            </a:pPr>
            <a:endParaRPr lang="en-US" altLang="ko-KR" sz="3600" dirty="0" smtClean="0"/>
          </a:p>
          <a:p>
            <a:pPr>
              <a:buNone/>
            </a:pPr>
            <a:r>
              <a:rPr lang="ko-KR" altLang="en-US" sz="3600" dirty="0" smtClean="0"/>
              <a:t>  모든 사람이 두려워하며 하나님께 영광을 돌려 가로되 큰 선지자가 우리 가운데 일어나셨다 하고</a:t>
            </a:r>
            <a:r>
              <a:rPr lang="en-US" altLang="ko-KR" sz="3600" dirty="0" smtClean="0"/>
              <a:t>,</a:t>
            </a:r>
            <a:r>
              <a:rPr lang="ko-KR" altLang="en-US" sz="3600" dirty="0" smtClean="0"/>
              <a:t> 또 하나님께서 자기 백성을 </a:t>
            </a:r>
            <a:r>
              <a:rPr lang="ko-KR" altLang="en-US" sz="3600" b="1" dirty="0" smtClean="0">
                <a:solidFill>
                  <a:srgbClr val="00B050"/>
                </a:solidFill>
              </a:rPr>
              <a:t>돌아보셨다</a:t>
            </a:r>
            <a:r>
              <a:rPr lang="en-US" altLang="ko-KR" sz="3600" b="1" dirty="0" smtClean="0">
                <a:solidFill>
                  <a:srgbClr val="00B050"/>
                </a:solidFill>
              </a:rPr>
              <a:t>(</a:t>
            </a:r>
            <a:r>
              <a:rPr lang="ko-KR" altLang="en-US" sz="3600" b="1" dirty="0" smtClean="0">
                <a:solidFill>
                  <a:srgbClr val="00B050"/>
                </a:solidFill>
              </a:rPr>
              <a:t>방문하셨다</a:t>
            </a:r>
            <a:r>
              <a:rPr lang="en-US" altLang="ko-KR" sz="3600" b="1" dirty="0" smtClean="0">
                <a:solidFill>
                  <a:srgbClr val="00B050"/>
                </a:solidFill>
              </a:rPr>
              <a:t>)</a:t>
            </a:r>
            <a:r>
              <a:rPr lang="ko-KR" altLang="en-US" sz="3600" dirty="0" smtClean="0"/>
              <a:t> 하더라</a:t>
            </a:r>
            <a:r>
              <a:rPr lang="en-US" altLang="ko-KR" sz="3600" dirty="0" smtClean="0"/>
              <a:t>.</a:t>
            </a:r>
            <a:endParaRPr lang="ko-KR" altLang="en-US" sz="3600" dirty="0"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Visit</a:t>
            </a:r>
            <a:r>
              <a:rPr lang="ko-KR" altLang="en-US" dirty="0" smtClean="0"/>
              <a:t>의 세 다른 번역</a:t>
            </a:r>
            <a:endParaRPr lang="ko-KR" altLang="en-US" dirty="0"/>
          </a:p>
        </p:txBody>
      </p:sp>
      <p:sp>
        <p:nvSpPr>
          <p:cNvPr id="3" name="내용 개체 틀 2"/>
          <p:cNvSpPr>
            <a:spLocks noGrp="1"/>
          </p:cNvSpPr>
          <p:nvPr>
            <p:ph idx="1"/>
          </p:nvPr>
        </p:nvSpPr>
        <p:spPr>
          <a:xfrm>
            <a:off x="0" y="1357298"/>
            <a:ext cx="9144000" cy="5500702"/>
          </a:xfrm>
        </p:spPr>
        <p:txBody>
          <a:bodyPr>
            <a:normAutofit/>
          </a:bodyPr>
          <a:lstStyle/>
          <a:p>
            <a:pPr>
              <a:buNone/>
            </a:pPr>
            <a:r>
              <a:rPr lang="en-US" altLang="ko-KR" dirty="0" smtClean="0"/>
              <a:t>Jer.51:18 They [are] vanity, the work of errors: in the time of their </a:t>
            </a:r>
            <a:r>
              <a:rPr lang="en-US" altLang="ko-KR" b="1" dirty="0" smtClean="0">
                <a:solidFill>
                  <a:srgbClr val="00B050"/>
                </a:solidFill>
              </a:rPr>
              <a:t>visitation</a:t>
            </a:r>
            <a:r>
              <a:rPr lang="en-US" altLang="ko-KR" dirty="0" smtClean="0"/>
              <a:t> they shall perish.</a:t>
            </a:r>
          </a:p>
          <a:p>
            <a:pPr>
              <a:buNone/>
            </a:pPr>
            <a:endParaRPr lang="en-US" altLang="ko-KR" dirty="0" smtClean="0"/>
          </a:p>
          <a:p>
            <a:pPr>
              <a:buNone/>
            </a:pPr>
            <a:r>
              <a:rPr lang="en-US" altLang="ko-KR" dirty="0" smtClean="0"/>
              <a:t>  *They are futile, a work of errors; </a:t>
            </a:r>
          </a:p>
          <a:p>
            <a:pPr>
              <a:buNone/>
            </a:pPr>
            <a:r>
              <a:rPr lang="en-US" altLang="ko-KR" dirty="0" smtClean="0"/>
              <a:t>   In the time of their </a:t>
            </a:r>
            <a:r>
              <a:rPr lang="en-US" altLang="ko-KR" b="1" dirty="0" smtClean="0">
                <a:solidFill>
                  <a:srgbClr val="00B050"/>
                </a:solidFill>
              </a:rPr>
              <a:t>punishment</a:t>
            </a:r>
            <a:r>
              <a:rPr lang="en-US" altLang="ko-KR" dirty="0" smtClean="0">
                <a:solidFill>
                  <a:srgbClr val="00B050"/>
                </a:solidFill>
              </a:rPr>
              <a:t> </a:t>
            </a:r>
            <a:r>
              <a:rPr lang="en-US" altLang="ko-KR" dirty="0" smtClean="0"/>
              <a:t>they shall    perish.(NKJ, RSV, all other)</a:t>
            </a:r>
          </a:p>
          <a:p>
            <a:pPr>
              <a:buNone/>
            </a:pPr>
            <a:r>
              <a:rPr lang="en-US" altLang="ko-KR" dirty="0" smtClean="0"/>
              <a:t> </a:t>
            </a:r>
          </a:p>
          <a:p>
            <a:pPr>
              <a:buNone/>
            </a:pPr>
            <a:r>
              <a:rPr lang="en-US" altLang="ko-KR" dirty="0" smtClean="0"/>
              <a:t>*They are worthless, the objects of mockery; when their </a:t>
            </a:r>
            <a:r>
              <a:rPr lang="en-US" altLang="ko-KR" b="1" dirty="0" smtClean="0">
                <a:solidFill>
                  <a:srgbClr val="00B050"/>
                </a:solidFill>
              </a:rPr>
              <a:t>judgment </a:t>
            </a:r>
            <a:r>
              <a:rPr lang="en-US" altLang="ko-KR" dirty="0" smtClean="0"/>
              <a:t>comes, they will perish.(</a:t>
            </a:r>
            <a:r>
              <a:rPr lang="en-US" altLang="ko-KR" dirty="0" err="1" smtClean="0"/>
              <a:t>niv</a:t>
            </a:r>
            <a:r>
              <a:rPr lang="en-US" altLang="ko-KR" dirty="0" smtClean="0"/>
              <a:t>)</a:t>
            </a:r>
          </a:p>
          <a:p>
            <a:pPr>
              <a:buNone/>
            </a:pPr>
            <a:endParaRPr lang="en-US" altLang="ko-K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a:xfrm>
            <a:off x="457200" y="1600200"/>
            <a:ext cx="8435280" cy="4525963"/>
          </a:xfrm>
        </p:spPr>
        <p:txBody>
          <a:bodyPr>
            <a:normAutofit/>
          </a:bodyPr>
          <a:lstStyle/>
          <a:p>
            <a:pPr>
              <a:buNone/>
            </a:pPr>
            <a:r>
              <a:rPr lang="ko-KR" altLang="en-US" dirty="0" smtClean="0">
                <a:solidFill>
                  <a:srgbClr val="FF0000"/>
                </a:solidFill>
              </a:rPr>
              <a:t>사단은 그가 하늘에서 한 것과 꼭 마찬가지로 </a:t>
            </a:r>
            <a:endParaRPr lang="en-US" altLang="ko-KR" dirty="0" smtClean="0">
              <a:solidFill>
                <a:srgbClr val="FF0000"/>
              </a:solidFill>
            </a:endParaRPr>
          </a:p>
          <a:p>
            <a:pPr>
              <a:buNone/>
            </a:pPr>
            <a:r>
              <a:rPr lang="ko-KR" altLang="en-US" dirty="0" smtClean="0"/>
              <a:t>하나님의 </a:t>
            </a:r>
            <a:r>
              <a:rPr lang="ko-KR" altLang="en-US" b="1" dirty="0" smtClean="0"/>
              <a:t>품성을 그릇 나타냄으로 하나님을 </a:t>
            </a:r>
            <a:endParaRPr lang="en-US" altLang="ko-KR" b="1" dirty="0" smtClean="0"/>
          </a:p>
          <a:p>
            <a:pPr>
              <a:buNone/>
            </a:pPr>
            <a:r>
              <a:rPr lang="ko-KR" altLang="en-US" b="1" dirty="0" smtClean="0"/>
              <a:t>마치 가혹하고 포학한 분으로 여기게 하여 </a:t>
            </a:r>
            <a:endParaRPr lang="en-US" altLang="ko-KR" b="1" dirty="0" smtClean="0"/>
          </a:p>
          <a:p>
            <a:pPr>
              <a:buNone/>
            </a:pPr>
            <a:r>
              <a:rPr lang="ko-KR" altLang="en-US" b="1" dirty="0" smtClean="0"/>
              <a:t>사람들을 범죄하도록 유인하였다</a:t>
            </a:r>
            <a:r>
              <a:rPr lang="en-US" altLang="ko-KR" dirty="0" smtClean="0"/>
              <a:t>. </a:t>
            </a:r>
            <a:r>
              <a:rPr lang="ko-KR" altLang="en-US" dirty="0" smtClean="0"/>
              <a:t>그리하여 </a:t>
            </a:r>
            <a:endParaRPr lang="en-US" altLang="ko-KR" dirty="0" smtClean="0"/>
          </a:p>
          <a:p>
            <a:pPr>
              <a:buNone/>
            </a:pPr>
            <a:r>
              <a:rPr lang="ko-KR" altLang="en-US" dirty="0" smtClean="0"/>
              <a:t>사람들이 그의 반역에 휘말려 들어가서 범죄</a:t>
            </a:r>
            <a:endParaRPr lang="en-US" altLang="ko-KR" dirty="0" smtClean="0"/>
          </a:p>
          <a:p>
            <a:pPr>
              <a:buNone/>
            </a:pPr>
            <a:r>
              <a:rPr lang="ko-KR" altLang="en-US" dirty="0" smtClean="0"/>
              <a:t>하게 되면 그는 하나님의 부당한 속박이 인류</a:t>
            </a:r>
            <a:endParaRPr lang="en-US" altLang="ko-KR" dirty="0" smtClean="0"/>
          </a:p>
          <a:p>
            <a:pPr>
              <a:buNone/>
            </a:pPr>
            <a:r>
              <a:rPr lang="ko-KR" altLang="en-US" dirty="0" err="1" smtClean="0"/>
              <a:t>를</a:t>
            </a:r>
            <a:r>
              <a:rPr lang="ko-KR" altLang="en-US" dirty="0" smtClean="0"/>
              <a:t> </a:t>
            </a:r>
            <a:r>
              <a:rPr lang="ko-KR" altLang="en-US" dirty="0" err="1" smtClean="0"/>
              <a:t>타락케</a:t>
            </a:r>
            <a:r>
              <a:rPr lang="ko-KR" altLang="en-US" dirty="0" smtClean="0"/>
              <a:t> 하였다고 주장하였다</a:t>
            </a:r>
            <a:r>
              <a:rPr lang="en-US" altLang="ko-KR" dirty="0" smtClean="0"/>
              <a:t>.</a:t>
            </a:r>
            <a:r>
              <a:rPr lang="ko-KR" altLang="en-US" dirty="0" smtClean="0"/>
              <a:t> </a:t>
            </a:r>
            <a:r>
              <a:rPr lang="en-US" altLang="ko-KR" dirty="0" smtClean="0"/>
              <a:t>(</a:t>
            </a:r>
            <a:r>
              <a:rPr lang="ko-KR" altLang="en-US" dirty="0" smtClean="0"/>
              <a:t>쟁투 </a:t>
            </a:r>
            <a:r>
              <a:rPr lang="en-US" altLang="ko-KR" dirty="0" smtClean="0"/>
              <a:t>500)</a:t>
            </a:r>
            <a:endParaRPr lang="ko-KR" altLang="en-US" dirty="0" smtClean="0"/>
          </a:p>
          <a:p>
            <a:pPr>
              <a:buNone/>
            </a:pPr>
            <a:endParaRPr lang="ko-KR" altLang="en-US" dirty="0" smtClean="0"/>
          </a:p>
          <a:p>
            <a:pPr>
              <a:buNone/>
            </a:pPr>
            <a:endParaRPr lang="ko-KR" alt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dirty="0"/>
          </a:p>
        </p:txBody>
      </p:sp>
      <p:sp>
        <p:nvSpPr>
          <p:cNvPr id="3" name="내용 개체 틀 2"/>
          <p:cNvSpPr>
            <a:spLocks noGrp="1"/>
          </p:cNvSpPr>
          <p:nvPr>
            <p:ph idx="1"/>
          </p:nvPr>
        </p:nvSpPr>
        <p:spPr/>
        <p:txBody>
          <a:bodyPr/>
          <a:lstStyle/>
          <a:p>
            <a:pPr>
              <a:buNone/>
            </a:pPr>
            <a:r>
              <a:rPr lang="ko-KR" altLang="en-US" dirty="0" err="1" smtClean="0"/>
              <a:t>렘</a:t>
            </a:r>
            <a:r>
              <a:rPr lang="en-US" altLang="ko-KR" dirty="0" smtClean="0"/>
              <a:t>51:17 </a:t>
            </a:r>
          </a:p>
          <a:p>
            <a:pPr>
              <a:buNone/>
            </a:pPr>
            <a:r>
              <a:rPr lang="en-US" altLang="ko-KR" dirty="0" smtClean="0"/>
              <a:t>-</a:t>
            </a:r>
            <a:r>
              <a:rPr lang="ko-KR" altLang="en-US" dirty="0" smtClean="0"/>
              <a:t>우상은 거짓이요 그 속에 생기가 없음이라</a:t>
            </a:r>
          </a:p>
          <a:p>
            <a:pPr>
              <a:buNone/>
            </a:pPr>
            <a:r>
              <a:rPr lang="ko-KR" altLang="en-US" dirty="0" err="1" smtClean="0"/>
              <a:t>렘</a:t>
            </a:r>
            <a:r>
              <a:rPr lang="en-US" altLang="ko-KR" dirty="0" smtClean="0"/>
              <a:t>51:18 </a:t>
            </a:r>
            <a:r>
              <a:rPr lang="ko-KR" altLang="en-US" dirty="0" smtClean="0"/>
              <a:t>그것들은 헛것이요 망령되이 만든 </a:t>
            </a:r>
            <a:endParaRPr lang="en-US" altLang="ko-KR" dirty="0" smtClean="0"/>
          </a:p>
          <a:p>
            <a:pPr>
              <a:buNone/>
            </a:pPr>
            <a:r>
              <a:rPr lang="ko-KR" altLang="en-US" dirty="0" smtClean="0"/>
              <a:t>    것인즉 </a:t>
            </a:r>
            <a:r>
              <a:rPr lang="en-US" altLang="ko-KR" b="1" dirty="0" smtClean="0"/>
              <a:t>‘</a:t>
            </a:r>
            <a:r>
              <a:rPr lang="ko-KR" altLang="en-US" b="1" dirty="0" smtClean="0"/>
              <a:t>징벌하시는 때</a:t>
            </a:r>
            <a:r>
              <a:rPr lang="en-US" altLang="ko-KR" b="1" dirty="0" smtClean="0"/>
              <a:t>’</a:t>
            </a:r>
            <a:r>
              <a:rPr lang="ko-KR" altLang="en-US" dirty="0" smtClean="0"/>
              <a:t>에 멸망할 것이나</a:t>
            </a:r>
            <a:endParaRPr lang="en-US" altLang="ko-KR" dirty="0" smtClean="0"/>
          </a:p>
          <a:p>
            <a:pPr>
              <a:buNone/>
            </a:pPr>
            <a:endParaRPr lang="en-US" altLang="ko-KR" sz="2800" b="1" dirty="0" smtClean="0"/>
          </a:p>
          <a:p>
            <a:pPr>
              <a:buNone/>
            </a:pPr>
            <a:r>
              <a:rPr lang="en-US" altLang="ko-KR" sz="2800" b="1" dirty="0" smtClean="0"/>
              <a:t>    KJV</a:t>
            </a:r>
            <a:r>
              <a:rPr lang="ko-KR" altLang="en-US" sz="2400" b="1" dirty="0" smtClean="0"/>
              <a:t>에는  </a:t>
            </a:r>
            <a:r>
              <a:rPr lang="en-US" altLang="ko-KR" b="1" dirty="0" smtClean="0"/>
              <a:t>‘</a:t>
            </a:r>
            <a:r>
              <a:rPr lang="ko-KR" altLang="en-US" b="1" dirty="0" smtClean="0"/>
              <a:t>방문하시는 때</a:t>
            </a:r>
            <a:r>
              <a:rPr lang="en-US" altLang="ko-KR" b="1" dirty="0" smtClean="0"/>
              <a:t>’ </a:t>
            </a:r>
            <a:r>
              <a:rPr lang="ko-KR" altLang="en-US" sz="2800" dirty="0" smtClean="0"/>
              <a:t>로 번역</a:t>
            </a:r>
            <a:endParaRPr lang="en-US" altLang="ko-KR" sz="2800" dirty="0" smtClean="0"/>
          </a:p>
          <a:p>
            <a:pPr>
              <a:buNone/>
            </a:pPr>
            <a:r>
              <a:rPr lang="en-US" altLang="ko-KR" dirty="0" smtClean="0"/>
              <a:t>They [are] vanity, the work of errors: in the time of their </a:t>
            </a:r>
            <a:r>
              <a:rPr lang="en-US" altLang="ko-KR" b="1" dirty="0" smtClean="0">
                <a:solidFill>
                  <a:srgbClr val="00B050"/>
                </a:solidFill>
              </a:rPr>
              <a:t>visitation</a:t>
            </a:r>
            <a:r>
              <a:rPr lang="en-US" altLang="ko-KR" dirty="0" smtClean="0"/>
              <a:t> they shall perish.</a:t>
            </a:r>
          </a:p>
          <a:p>
            <a:pPr>
              <a:buNone/>
            </a:pPr>
            <a:endParaRPr lang="ko-KR" alt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p:txBody>
          <a:bodyPr/>
          <a:lstStyle/>
          <a:p>
            <a:pPr>
              <a:buNone/>
            </a:pPr>
            <a:r>
              <a:rPr lang="ko-KR" altLang="en-US" dirty="0" smtClean="0"/>
              <a:t>     결국</a:t>
            </a:r>
            <a:r>
              <a:rPr lang="en-US" altLang="ko-KR" dirty="0" smtClean="0"/>
              <a:t>,  </a:t>
            </a:r>
            <a:r>
              <a:rPr lang="en-US" altLang="ko-KR" sz="3600" b="1" dirty="0" smtClean="0">
                <a:solidFill>
                  <a:srgbClr val="00B050"/>
                </a:solidFill>
              </a:rPr>
              <a:t>”</a:t>
            </a:r>
            <a:r>
              <a:rPr lang="ko-KR" altLang="en-US" sz="3600" b="1" dirty="0" smtClean="0">
                <a:solidFill>
                  <a:srgbClr val="00B050"/>
                </a:solidFill>
              </a:rPr>
              <a:t>방문은 형벌이 아니었다</a:t>
            </a:r>
            <a:r>
              <a:rPr lang="en-US" altLang="ko-KR" sz="3600" b="1" dirty="0" smtClean="0">
                <a:solidFill>
                  <a:srgbClr val="00B050"/>
                </a:solidFill>
              </a:rPr>
              <a:t>."</a:t>
            </a:r>
          </a:p>
          <a:p>
            <a:pPr>
              <a:buNone/>
            </a:pPr>
            <a:endParaRPr lang="en-US" altLang="ko-KR" dirty="0" smtClean="0"/>
          </a:p>
          <a:p>
            <a:pPr>
              <a:buNone/>
            </a:pPr>
            <a:r>
              <a:rPr lang="ko-KR" altLang="en-US" dirty="0" smtClean="0"/>
              <a:t> 방문의 구원을 거부하면 형벌을 자초한다</a:t>
            </a:r>
            <a:r>
              <a:rPr lang="en-US" altLang="ko-KR" dirty="0" smtClean="0"/>
              <a:t>.</a:t>
            </a:r>
          </a:p>
          <a:p>
            <a:pPr>
              <a:buNone/>
            </a:pPr>
            <a:endParaRPr lang="en-US" altLang="ko-KR" dirty="0" smtClean="0"/>
          </a:p>
          <a:p>
            <a:pPr>
              <a:buNone/>
            </a:pPr>
            <a:r>
              <a:rPr lang="en-US" altLang="ko-KR" dirty="0" smtClean="0"/>
              <a:t>                Visit  </a:t>
            </a:r>
            <a:r>
              <a:rPr lang="en-US" altLang="ko-KR" dirty="0" smtClean="0">
                <a:sym typeface="Wingdings" pitchFamily="2" charset="2"/>
              </a:rPr>
              <a:t>  Afflict</a:t>
            </a:r>
          </a:p>
          <a:p>
            <a:pPr>
              <a:buNone/>
            </a:pPr>
            <a:endParaRPr lang="en-US" altLang="ko-KR" dirty="0" smtClean="0">
              <a:sym typeface="Wingdings" pitchFamily="2" charset="2"/>
            </a:endParaRPr>
          </a:p>
          <a:p>
            <a:pPr>
              <a:buNone/>
            </a:pPr>
            <a:r>
              <a:rPr lang="ko-KR" altLang="en-US" dirty="0" smtClean="0">
                <a:sym typeface="Wingdings" pitchFamily="2" charset="2"/>
              </a:rPr>
              <a:t> 방문은 위기에 구원을 주기 위한 것이다</a:t>
            </a:r>
            <a:r>
              <a:rPr lang="en-US" altLang="ko-KR" dirty="0" smtClean="0">
                <a:sym typeface="Wingdings" pitchFamily="2" charset="2"/>
              </a:rPr>
              <a:t>.</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p>
            <a:r>
              <a:rPr lang="ko-KR" altLang="en-US" b="1" dirty="0" smtClean="0">
                <a:solidFill>
                  <a:srgbClr val="00B050"/>
                </a:solidFill>
              </a:rPr>
              <a:t>품성</a:t>
            </a:r>
            <a:r>
              <a:rPr lang="en-US" altLang="ko-KR" b="1" dirty="0" smtClean="0">
                <a:solidFill>
                  <a:srgbClr val="00B050"/>
                </a:solidFill>
              </a:rPr>
              <a:t>, </a:t>
            </a:r>
            <a:r>
              <a:rPr lang="ko-KR" altLang="en-US" b="1" dirty="0" smtClean="0">
                <a:solidFill>
                  <a:srgbClr val="00B050"/>
                </a:solidFill>
              </a:rPr>
              <a:t>생명</a:t>
            </a:r>
            <a:r>
              <a:rPr lang="en-US" altLang="ko-KR" b="1" dirty="0" smtClean="0">
                <a:solidFill>
                  <a:srgbClr val="00B050"/>
                </a:solidFill>
              </a:rPr>
              <a:t>, </a:t>
            </a:r>
            <a:r>
              <a:rPr lang="ko-KR" altLang="en-US" b="1" dirty="0" smtClean="0">
                <a:solidFill>
                  <a:srgbClr val="00B050"/>
                </a:solidFill>
              </a:rPr>
              <a:t>구원</a:t>
            </a:r>
            <a:endParaRPr lang="ko-KR" altLang="en-US" b="1" dirty="0">
              <a:solidFill>
                <a:srgbClr val="00B050"/>
              </a:solidFill>
            </a:endParaRPr>
          </a:p>
        </p:txBody>
      </p:sp>
      <p:sp>
        <p:nvSpPr>
          <p:cNvPr id="3" name="내용 개체 틀 2"/>
          <p:cNvSpPr>
            <a:spLocks noGrp="1"/>
          </p:cNvSpPr>
          <p:nvPr>
            <p:ph idx="1"/>
          </p:nvPr>
        </p:nvSpPr>
        <p:spPr>
          <a:xfrm>
            <a:off x="0" y="1357298"/>
            <a:ext cx="8929718" cy="5500702"/>
          </a:xfrm>
        </p:spPr>
        <p:txBody>
          <a:bodyPr>
            <a:normAutofit/>
          </a:bodyPr>
          <a:lstStyle/>
          <a:p>
            <a:pPr>
              <a:buNone/>
            </a:pPr>
            <a:r>
              <a:rPr lang="ko-KR" altLang="en-US" dirty="0" smtClean="0"/>
              <a:t> 예수 그리스도만이</a:t>
            </a:r>
            <a:endParaRPr lang="en-US" altLang="ko-KR" dirty="0" smtClean="0"/>
          </a:p>
          <a:p>
            <a:pPr>
              <a:buNone/>
            </a:pPr>
            <a:r>
              <a:rPr lang="ko-KR" altLang="en-US" dirty="0" smtClean="0"/>
              <a:t> 죄인을 방문하시는 하나님이시다</a:t>
            </a:r>
            <a:r>
              <a:rPr lang="en-US" altLang="ko-KR" dirty="0" smtClean="0"/>
              <a:t>.</a:t>
            </a:r>
          </a:p>
          <a:p>
            <a:pPr>
              <a:buNone/>
            </a:pPr>
            <a:endParaRPr lang="en-US" altLang="ko-KR" dirty="0" smtClean="0"/>
          </a:p>
          <a:p>
            <a:pPr>
              <a:buNone/>
            </a:pPr>
            <a:r>
              <a:rPr lang="ko-KR" altLang="en-US" dirty="0" smtClean="0"/>
              <a:t> 죄를 지어 위기에 처한 악인을 </a:t>
            </a:r>
            <a:endParaRPr lang="en-US" altLang="ko-KR" dirty="0" smtClean="0"/>
          </a:p>
          <a:p>
            <a:pPr>
              <a:buNone/>
            </a:pPr>
            <a:r>
              <a:rPr lang="ko-KR" altLang="en-US" dirty="0" smtClean="0"/>
              <a:t> 친히 방문하시는</a:t>
            </a:r>
            <a:r>
              <a:rPr lang="en-US" altLang="ko-KR" dirty="0" smtClean="0"/>
              <a:t>, </a:t>
            </a:r>
            <a:r>
              <a:rPr lang="ko-KR" altLang="en-US" dirty="0" smtClean="0"/>
              <a:t>그런 사랑</a:t>
            </a:r>
            <a:r>
              <a:rPr lang="en-US" altLang="ko-KR" dirty="0" smtClean="0"/>
              <a:t>,</a:t>
            </a:r>
            <a:r>
              <a:rPr lang="ko-KR" altLang="en-US" dirty="0" smtClean="0"/>
              <a:t> </a:t>
            </a:r>
            <a:endParaRPr lang="en-US" altLang="ko-KR" dirty="0" smtClean="0"/>
          </a:p>
          <a:p>
            <a:pPr>
              <a:buNone/>
            </a:pPr>
            <a:r>
              <a:rPr lang="ko-KR" altLang="en-US" dirty="0" smtClean="0"/>
              <a:t> 그런 품성만이 생명이며</a:t>
            </a:r>
            <a:endParaRPr lang="en-US" altLang="ko-KR" dirty="0" smtClean="0"/>
          </a:p>
          <a:p>
            <a:pPr>
              <a:buNone/>
            </a:pPr>
            <a:r>
              <a:rPr lang="ko-KR" altLang="en-US" dirty="0" smtClean="0"/>
              <a:t> 그런 품성으로만 죄인의 구원이 있다</a:t>
            </a:r>
            <a:r>
              <a:rPr lang="en-US" altLang="ko-KR" dirty="0" smtClean="0"/>
              <a:t>.</a:t>
            </a:r>
          </a:p>
          <a:p>
            <a:pPr>
              <a:buNone/>
            </a:pPr>
            <a:endParaRPr lang="en-US" altLang="ko-KR" dirty="0" smtClean="0"/>
          </a:p>
          <a:p>
            <a:pPr>
              <a:buNone/>
            </a:pPr>
            <a:r>
              <a:rPr lang="ko-KR" altLang="en-US" dirty="0" smtClean="0">
                <a:latin typeface="굵은으뜸체" pitchFamily="18" charset="-127"/>
                <a:ea typeface="굵은으뜸체" pitchFamily="18" charset="-127"/>
              </a:rPr>
              <a:t>  </a:t>
            </a:r>
            <a:r>
              <a:rPr lang="en-US" altLang="ko-KR" dirty="0" smtClean="0">
                <a:latin typeface="굵은으뜸체" pitchFamily="18" charset="-127"/>
                <a:ea typeface="굵은으뜸체" pitchFamily="18" charset="-127"/>
              </a:rPr>
              <a:t>*</a:t>
            </a:r>
            <a:r>
              <a:rPr lang="ko-KR" altLang="en-US" dirty="0" smtClean="0">
                <a:latin typeface="굵은으뜸체" pitchFamily="18" charset="-127"/>
                <a:ea typeface="굵은으뜸체" pitchFamily="18" charset="-127"/>
              </a:rPr>
              <a:t>죄인을 벌주는 품성은 생명이 아니므로 구원이 없다</a:t>
            </a:r>
            <a:r>
              <a:rPr lang="en-US" altLang="ko-KR" dirty="0" smtClean="0">
                <a:latin typeface="굵은으뜸체" pitchFamily="18" charset="-127"/>
                <a:ea typeface="굵은으뜸체" pitchFamily="18" charset="-127"/>
              </a:rPr>
              <a:t>. </a:t>
            </a:r>
          </a:p>
          <a:p>
            <a:pPr>
              <a:buNone/>
            </a:pPr>
            <a:endParaRPr lang="en-US" altLang="ko-KR" dirty="0" smtClean="0"/>
          </a:p>
          <a:p>
            <a:pPr>
              <a:buNone/>
            </a:pPr>
            <a:endParaRPr lang="ko-KR" alt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p:txBody>
          <a:bodyPr/>
          <a:lstStyle/>
          <a:p>
            <a:pPr>
              <a:buNone/>
            </a:pPr>
            <a:r>
              <a:rPr lang="ko-KR" altLang="en-US" dirty="0" smtClean="0"/>
              <a:t>품성을 오해한 결과 죄를 범한다</a:t>
            </a:r>
            <a:r>
              <a:rPr lang="en-US" altLang="ko-KR" dirty="0" smtClean="0"/>
              <a:t>.</a:t>
            </a:r>
          </a:p>
          <a:p>
            <a:pPr>
              <a:buNone/>
            </a:pPr>
            <a:endParaRPr lang="en-US" altLang="ko-KR" dirty="0" smtClean="0"/>
          </a:p>
          <a:p>
            <a:pPr>
              <a:buNone/>
            </a:pPr>
            <a:r>
              <a:rPr lang="ko-KR" altLang="en-US" dirty="0" smtClean="0"/>
              <a:t>엄마가 거짓말 한다고 생각하면 </a:t>
            </a:r>
            <a:endParaRPr lang="en-US" altLang="ko-KR" dirty="0" smtClean="0"/>
          </a:p>
          <a:p>
            <a:pPr>
              <a:buNone/>
            </a:pPr>
            <a:r>
              <a:rPr lang="ko-KR" altLang="en-US" dirty="0" smtClean="0"/>
              <a:t>아이는 엄마가 위험하다고 말한 것을 믿지 않고 감행해본다</a:t>
            </a:r>
            <a:r>
              <a:rPr lang="en-US" altLang="ko-KR" dirty="0" smtClean="0"/>
              <a:t>. </a:t>
            </a:r>
            <a:r>
              <a:rPr lang="ko-KR" altLang="en-US" dirty="0" smtClean="0"/>
              <a:t>그 결과 낭떠러지에서 떨어져 다친다</a:t>
            </a:r>
            <a:r>
              <a:rPr lang="en-US" altLang="ko-KR" dirty="0" smtClean="0"/>
              <a:t>. </a:t>
            </a:r>
            <a:r>
              <a:rPr lang="ko-KR" altLang="en-US" dirty="0" smtClean="0"/>
              <a:t>엄마는 구원하기 위하여</a:t>
            </a:r>
            <a:endParaRPr lang="en-US" altLang="ko-KR" dirty="0" smtClean="0"/>
          </a:p>
          <a:p>
            <a:pPr>
              <a:buNone/>
            </a:pPr>
            <a:r>
              <a:rPr lang="ko-KR" altLang="en-US" dirty="0" smtClean="0"/>
              <a:t>그 불순종하여 죄를 범한 아이를 방문한다</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구약성경의 </a:t>
            </a:r>
            <a:r>
              <a:rPr lang="ko-KR" altLang="en-US" dirty="0" smtClean="0">
                <a:solidFill>
                  <a:srgbClr val="FF0000"/>
                </a:solidFill>
              </a:rPr>
              <a:t>사단</a:t>
            </a:r>
            <a:r>
              <a:rPr lang="ko-KR" altLang="en-US" dirty="0" smtClean="0"/>
              <a:t>의 </a:t>
            </a:r>
            <a:r>
              <a:rPr lang="ko-KR" altLang="en-US" b="1" dirty="0" smtClean="0">
                <a:solidFill>
                  <a:srgbClr val="FF0000"/>
                </a:solidFill>
              </a:rPr>
              <a:t>벌</a:t>
            </a:r>
            <a:endParaRPr lang="ko-KR" altLang="en-US" b="1" dirty="0">
              <a:solidFill>
                <a:srgbClr val="FF0000"/>
              </a:solidFill>
            </a:endParaRPr>
          </a:p>
        </p:txBody>
      </p:sp>
      <p:sp>
        <p:nvSpPr>
          <p:cNvPr id="3" name="내용 개체 틀 2"/>
          <p:cNvSpPr>
            <a:spLocks noGrp="1"/>
          </p:cNvSpPr>
          <p:nvPr>
            <p:ph idx="1"/>
          </p:nvPr>
        </p:nvSpPr>
        <p:spPr>
          <a:xfrm>
            <a:off x="0" y="1600200"/>
            <a:ext cx="9144000" cy="5257800"/>
          </a:xfrm>
        </p:spPr>
        <p:txBody>
          <a:bodyPr/>
          <a:lstStyle/>
          <a:p>
            <a:pPr>
              <a:buNone/>
            </a:pPr>
            <a:r>
              <a:rPr lang="ko-KR" altLang="en-US" dirty="0" smtClean="0"/>
              <a:t>창</a:t>
            </a:r>
            <a:r>
              <a:rPr lang="en-US" altLang="ko-KR" dirty="0" smtClean="0"/>
              <a:t>4:13 </a:t>
            </a:r>
            <a:r>
              <a:rPr lang="ko-KR" altLang="en-US" dirty="0" smtClean="0"/>
              <a:t>카인이 주께 말씀 드리기를 </a:t>
            </a:r>
            <a:r>
              <a:rPr lang="en-US" altLang="ko-KR" dirty="0" smtClean="0"/>
              <a:t>"</a:t>
            </a:r>
            <a:r>
              <a:rPr lang="ko-KR" altLang="en-US" dirty="0" smtClean="0"/>
              <a:t>내 </a:t>
            </a:r>
            <a:r>
              <a:rPr lang="ko-KR" altLang="en-US" b="1" dirty="0" smtClean="0">
                <a:solidFill>
                  <a:srgbClr val="FF0000"/>
                </a:solidFill>
              </a:rPr>
              <a:t>벌</a:t>
            </a:r>
            <a:r>
              <a:rPr lang="ko-KR" altLang="en-US" dirty="0" smtClean="0"/>
              <a:t>이 내가 감당하기에 너무 </a:t>
            </a:r>
            <a:r>
              <a:rPr lang="ko-KR" altLang="en-US" dirty="0" err="1" smtClean="0"/>
              <a:t>크니이다</a:t>
            </a:r>
            <a:r>
              <a:rPr lang="en-US" altLang="ko-KR" dirty="0" smtClean="0"/>
              <a:t>.</a:t>
            </a:r>
          </a:p>
          <a:p>
            <a:pPr>
              <a:buNone/>
            </a:pPr>
            <a:endParaRPr lang="en-US" altLang="ko-KR" dirty="0" smtClean="0"/>
          </a:p>
          <a:p>
            <a:pPr>
              <a:buNone/>
            </a:pPr>
            <a:r>
              <a:rPr lang="en-US" altLang="ko-KR" dirty="0" smtClean="0"/>
              <a:t>Gen.4:13 And Cain said unto the LORD, My </a:t>
            </a:r>
            <a:r>
              <a:rPr lang="en-US" altLang="ko-KR" sz="4000" b="1" dirty="0" smtClean="0">
                <a:solidFill>
                  <a:srgbClr val="FF0000"/>
                </a:solidFill>
              </a:rPr>
              <a:t>punishment</a:t>
            </a:r>
            <a:r>
              <a:rPr lang="en-US" altLang="ko-KR" sz="3600" b="1" dirty="0" smtClean="0"/>
              <a:t> </a:t>
            </a:r>
            <a:r>
              <a:rPr lang="en-US" altLang="ko-KR" dirty="0" smtClean="0"/>
              <a:t>[is] greater than I can bear. </a:t>
            </a:r>
          </a:p>
          <a:p>
            <a:pPr>
              <a:buNone/>
            </a:pPr>
            <a:endParaRPr lang="en-US" altLang="ko-KR" dirty="0" smtClean="0"/>
          </a:p>
          <a:p>
            <a:pPr>
              <a:buNone/>
            </a:pPr>
            <a:r>
              <a:rPr lang="ko-KR" altLang="en-US" dirty="0" smtClean="0"/>
              <a:t>        여기서는 </a:t>
            </a:r>
            <a:r>
              <a:rPr lang="en-US" altLang="ko-KR" dirty="0" smtClean="0"/>
              <a:t>Visit (</a:t>
            </a:r>
            <a:r>
              <a:rPr lang="ko-KR" altLang="en-US" dirty="0" smtClean="0"/>
              <a:t>방문</a:t>
            </a:r>
            <a:r>
              <a:rPr lang="en-US" altLang="ko-KR" dirty="0" smtClean="0"/>
              <a:t>)</a:t>
            </a:r>
            <a:r>
              <a:rPr lang="ko-KR" altLang="en-US" dirty="0" smtClean="0"/>
              <a:t>이 아니다</a:t>
            </a:r>
            <a:r>
              <a:rPr lang="en-US" altLang="ko-KR" dirty="0" smtClean="0"/>
              <a:t>.</a:t>
            </a:r>
          </a:p>
          <a:p>
            <a:pPr>
              <a:buNone/>
            </a:pPr>
            <a:endParaRPr lang="en-US" altLang="ko-KR"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214290"/>
            <a:ext cx="9144000" cy="6383351"/>
          </a:xfrm>
        </p:spPr>
        <p:txBody>
          <a:bodyPr>
            <a:normAutofit fontScale="25000" lnSpcReduction="20000"/>
          </a:bodyPr>
          <a:lstStyle/>
          <a:p>
            <a:pPr>
              <a:buNone/>
            </a:pPr>
            <a:r>
              <a:rPr lang="en-US" altLang="ko-KR" dirty="0" smtClean="0"/>
              <a:t>  </a:t>
            </a:r>
          </a:p>
          <a:p>
            <a:pPr>
              <a:buNone/>
            </a:pPr>
            <a:r>
              <a:rPr lang="en-US" altLang="ko-KR" sz="11200" dirty="0" smtClean="0"/>
              <a:t> OT:5771</a:t>
            </a:r>
          </a:p>
          <a:p>
            <a:pPr>
              <a:buNone/>
            </a:pPr>
            <a:r>
              <a:rPr lang="en-US" altLang="ko-KR" sz="12800" dirty="0" smtClean="0"/>
              <a:t>`</a:t>
            </a:r>
            <a:r>
              <a:rPr lang="en-US" altLang="ko-KR" sz="16000" b="1" dirty="0" err="1" smtClean="0">
                <a:solidFill>
                  <a:srgbClr val="00B050"/>
                </a:solidFill>
              </a:rPr>
              <a:t>avon</a:t>
            </a:r>
            <a:r>
              <a:rPr lang="en-US" altLang="ko-KR" sz="12800" dirty="0" smtClean="0"/>
              <a:t> (aw-</a:t>
            </a:r>
            <a:r>
              <a:rPr lang="en-US" altLang="ko-KR" sz="12800" dirty="0" err="1" smtClean="0"/>
              <a:t>vone</a:t>
            </a:r>
            <a:r>
              <a:rPr lang="en-US" altLang="ko-KR" sz="12800" dirty="0" smtClean="0"/>
              <a:t>'); or `</a:t>
            </a:r>
            <a:r>
              <a:rPr lang="en-US" altLang="ko-KR" sz="12800" dirty="0" err="1" smtClean="0"/>
              <a:t>avown</a:t>
            </a:r>
            <a:r>
              <a:rPr lang="en-US" altLang="ko-KR" sz="12800" dirty="0" smtClean="0"/>
              <a:t> </a:t>
            </a:r>
          </a:p>
          <a:p>
            <a:pPr>
              <a:buNone/>
            </a:pPr>
            <a:r>
              <a:rPr lang="en-US" altLang="ko-KR" sz="12800" dirty="0" smtClean="0"/>
              <a:t>   (</a:t>
            </a:r>
            <a:r>
              <a:rPr lang="en-US" altLang="ko-KR" sz="12800" b="1" dirty="0" smtClean="0"/>
              <a:t>2 Kings 7:9; Ps 51:5 </a:t>
            </a:r>
            <a:r>
              <a:rPr lang="en-US" altLang="ko-KR" sz="12800" dirty="0" smtClean="0"/>
              <a:t>[OT:7]) (aw-</a:t>
            </a:r>
            <a:r>
              <a:rPr lang="en-US" altLang="ko-KR" sz="12800" dirty="0" err="1" smtClean="0"/>
              <a:t>vone</a:t>
            </a:r>
            <a:r>
              <a:rPr lang="en-US" altLang="ko-KR" sz="12800" dirty="0" smtClean="0"/>
              <a:t>'); </a:t>
            </a:r>
          </a:p>
          <a:p>
            <a:pPr>
              <a:buNone/>
            </a:pPr>
            <a:r>
              <a:rPr lang="en-US" altLang="ko-KR" sz="12800" dirty="0" smtClean="0"/>
              <a:t>   from OT:5753; perversity, i.e. (moral) evil:</a:t>
            </a:r>
          </a:p>
          <a:p>
            <a:pPr>
              <a:buNone/>
            </a:pPr>
            <a:endParaRPr lang="en-US" altLang="ko-KR" sz="12800" dirty="0" smtClean="0"/>
          </a:p>
          <a:p>
            <a:pPr>
              <a:buNone/>
            </a:pPr>
            <a:r>
              <a:rPr lang="en-US" altLang="ko-KR" sz="12800" dirty="0" smtClean="0"/>
              <a:t>KJV - fault, iniquity, </a:t>
            </a:r>
            <a:r>
              <a:rPr lang="en-US" altLang="ko-KR" sz="12800" dirty="0" err="1" smtClean="0"/>
              <a:t>mischeif</a:t>
            </a:r>
            <a:r>
              <a:rPr lang="en-US" altLang="ko-KR" sz="12800" dirty="0" smtClean="0"/>
              <a:t>, </a:t>
            </a:r>
          </a:p>
          <a:p>
            <a:pPr>
              <a:buNone/>
            </a:pPr>
            <a:r>
              <a:rPr lang="en-US" altLang="ko-KR" sz="12800" dirty="0" smtClean="0"/>
              <a:t>        punishment (of iniquity), sin.</a:t>
            </a:r>
          </a:p>
          <a:p>
            <a:pPr>
              <a:buNone/>
            </a:pPr>
            <a:endParaRPr lang="en-US" altLang="ko-KR" sz="12800" dirty="0" smtClean="0"/>
          </a:p>
          <a:p>
            <a:pPr>
              <a:buNone/>
            </a:pPr>
            <a:r>
              <a:rPr lang="en-US" altLang="ko-KR" sz="12800" dirty="0" smtClean="0"/>
              <a:t>      perversity, depravity, iniquity, guilt or </a:t>
            </a:r>
          </a:p>
          <a:p>
            <a:pPr>
              <a:buNone/>
            </a:pPr>
            <a:r>
              <a:rPr lang="en-US" altLang="ko-KR" sz="12800" dirty="0" smtClean="0"/>
              <a:t>            punishment of iniquity </a:t>
            </a:r>
          </a:p>
          <a:p>
            <a:pPr>
              <a:buNone/>
            </a:pPr>
            <a:r>
              <a:rPr lang="en-US" altLang="ko-KR" sz="12800" dirty="0" smtClean="0"/>
              <a:t>      consequence of or punishment for iniquity </a:t>
            </a:r>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endParaRPr lang="en-US" altLang="ko-KR" sz="7000" dirty="0" smtClean="0"/>
          </a:p>
          <a:p>
            <a:pPr>
              <a:buNone/>
            </a:pPr>
            <a:r>
              <a:rPr lang="en-US" altLang="ko-KR" sz="7000" dirty="0" smtClean="0"/>
              <a:t> </a:t>
            </a:r>
            <a:endParaRPr lang="en-US" altLang="ko-KR" sz="70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dirty="0"/>
          </a:p>
        </p:txBody>
      </p:sp>
      <p:sp>
        <p:nvSpPr>
          <p:cNvPr id="3" name="내용 개체 틀 2"/>
          <p:cNvSpPr>
            <a:spLocks noGrp="1"/>
          </p:cNvSpPr>
          <p:nvPr>
            <p:ph idx="1"/>
          </p:nvPr>
        </p:nvSpPr>
        <p:spPr>
          <a:xfrm>
            <a:off x="457200" y="1600200"/>
            <a:ext cx="8363272" cy="4525963"/>
          </a:xfrm>
        </p:spPr>
        <p:txBody>
          <a:bodyPr/>
          <a:lstStyle/>
          <a:p>
            <a:pPr>
              <a:buNone/>
            </a:pPr>
            <a:r>
              <a:rPr lang="ko-KR" altLang="en-US" dirty="0" smtClean="0"/>
              <a:t>가인은 하나님의 참 품성을 깊이 알지 못하고 </a:t>
            </a:r>
            <a:endParaRPr lang="en-US" altLang="ko-KR" dirty="0" smtClean="0"/>
          </a:p>
          <a:p>
            <a:pPr>
              <a:buNone/>
            </a:pPr>
            <a:r>
              <a:rPr lang="ko-KR" altLang="en-US" dirty="0" smtClean="0"/>
              <a:t>있었기 때문에 자기가 하나님으로부터 </a:t>
            </a:r>
            <a:endParaRPr lang="en-US" altLang="ko-KR" dirty="0" smtClean="0"/>
          </a:p>
          <a:p>
            <a:pPr>
              <a:buNone/>
            </a:pPr>
            <a:r>
              <a:rPr lang="ko-KR" altLang="en-US" dirty="0" smtClean="0"/>
              <a:t>형벌을 받고 있다고 믿고 있었다</a:t>
            </a:r>
            <a:r>
              <a:rPr lang="en-US" altLang="ko-KR" dirty="0" smtClean="0"/>
              <a:t>. </a:t>
            </a:r>
          </a:p>
          <a:p>
            <a:pPr>
              <a:buFont typeface="Wingdings" pitchFamily="2" charset="2"/>
              <a:buChar char="à"/>
            </a:pPr>
            <a:r>
              <a:rPr lang="ko-KR" altLang="en-US" dirty="0" smtClean="0"/>
              <a:t>동생을 죽인 대가로</a:t>
            </a:r>
            <a:endParaRPr lang="en-US" altLang="ko-KR" dirty="0" smtClean="0"/>
          </a:p>
          <a:p>
            <a:pPr>
              <a:buFont typeface="Wingdings" pitchFamily="2" charset="2"/>
              <a:buChar char="à"/>
            </a:pPr>
            <a:endParaRPr lang="en-US" altLang="ko-KR" dirty="0" smtClean="0"/>
          </a:p>
          <a:p>
            <a:pPr>
              <a:buFont typeface="Wingdings" pitchFamily="2" charset="2"/>
              <a:buChar char="à"/>
            </a:pPr>
            <a:r>
              <a:rPr lang="ko-KR" altLang="en-US" dirty="0" smtClean="0"/>
              <a:t>가인은 사단에게 속아서 </a:t>
            </a:r>
            <a:endParaRPr lang="en-US" altLang="ko-KR" dirty="0" smtClean="0"/>
          </a:p>
          <a:p>
            <a:pPr>
              <a:buFont typeface="Wingdings" pitchFamily="2" charset="2"/>
              <a:buChar char="à"/>
            </a:pPr>
            <a:r>
              <a:rPr lang="ko-KR" altLang="en-US" dirty="0" smtClean="0"/>
              <a:t>하나님의 거짓품성을 믿고 있었다</a:t>
            </a:r>
            <a:r>
              <a:rPr lang="en-US" altLang="ko-KR" dirty="0" smtClean="0"/>
              <a:t>.</a:t>
            </a:r>
            <a:endParaRPr lang="ko-KR" alt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Avon &amp; Chet</a:t>
            </a:r>
            <a:endParaRPr lang="ko-KR" altLang="en-US" dirty="0"/>
          </a:p>
        </p:txBody>
      </p:sp>
      <p:sp>
        <p:nvSpPr>
          <p:cNvPr id="3" name="내용 개체 틀 2"/>
          <p:cNvSpPr>
            <a:spLocks noGrp="1"/>
          </p:cNvSpPr>
          <p:nvPr>
            <p:ph idx="1"/>
          </p:nvPr>
        </p:nvSpPr>
        <p:spPr>
          <a:xfrm>
            <a:off x="457200" y="1600200"/>
            <a:ext cx="8435280" cy="4853136"/>
          </a:xfrm>
        </p:spPr>
        <p:txBody>
          <a:bodyPr>
            <a:normAutofit fontScale="92500" lnSpcReduction="10000"/>
          </a:bodyPr>
          <a:lstStyle/>
          <a:p>
            <a:pPr>
              <a:buNone/>
            </a:pPr>
            <a:endParaRPr lang="en-US" altLang="ko-KR" dirty="0" smtClean="0"/>
          </a:p>
          <a:p>
            <a:pPr>
              <a:buNone/>
            </a:pPr>
            <a:r>
              <a:rPr lang="ko-KR" altLang="en-US" dirty="0" smtClean="0"/>
              <a:t>시</a:t>
            </a:r>
            <a:r>
              <a:rPr lang="en-US" altLang="ko-KR" dirty="0" smtClean="0"/>
              <a:t>51:5 </a:t>
            </a:r>
          </a:p>
          <a:p>
            <a:pPr>
              <a:buNone/>
            </a:pPr>
            <a:r>
              <a:rPr lang="ko-KR" altLang="en-US" dirty="0" smtClean="0"/>
              <a:t>내가 </a:t>
            </a:r>
            <a:r>
              <a:rPr lang="ko-KR" altLang="en-US" b="1" dirty="0" smtClean="0"/>
              <a:t>죄악</a:t>
            </a:r>
            <a:r>
              <a:rPr lang="en-US" altLang="ko-KR" b="1" dirty="0" smtClean="0"/>
              <a:t>(</a:t>
            </a:r>
            <a:r>
              <a:rPr lang="ko-KR" altLang="en-US" b="1" dirty="0" smtClean="0"/>
              <a:t>형벌</a:t>
            </a:r>
            <a:r>
              <a:rPr lang="en-US" altLang="ko-KR" b="1" dirty="0" smtClean="0"/>
              <a:t>-</a:t>
            </a:r>
            <a:r>
              <a:rPr lang="en-US" altLang="ko-KR" b="1" dirty="0" err="1" smtClean="0"/>
              <a:t>avon</a:t>
            </a:r>
            <a:r>
              <a:rPr lang="en-US" altLang="ko-KR" b="1" dirty="0" smtClean="0"/>
              <a:t>)</a:t>
            </a:r>
            <a:r>
              <a:rPr lang="ko-KR" altLang="en-US" dirty="0" smtClean="0"/>
              <a:t> 중에 출생 </a:t>
            </a:r>
            <a:r>
              <a:rPr lang="ko-KR" altLang="en-US" dirty="0" err="1" smtClean="0"/>
              <a:t>하였음이여</a:t>
            </a:r>
            <a:r>
              <a:rPr lang="en-US" altLang="ko-KR" dirty="0" smtClean="0"/>
              <a:t>,</a:t>
            </a:r>
            <a:r>
              <a:rPr lang="ko-KR" altLang="en-US" dirty="0" smtClean="0"/>
              <a:t> </a:t>
            </a:r>
            <a:endParaRPr lang="en-US" altLang="ko-KR" dirty="0" smtClean="0"/>
          </a:p>
          <a:p>
            <a:pPr>
              <a:buNone/>
            </a:pPr>
            <a:r>
              <a:rPr lang="ko-KR" altLang="en-US" dirty="0" smtClean="0"/>
              <a:t>모친이 </a:t>
            </a:r>
            <a:r>
              <a:rPr lang="ko-KR" altLang="en-US" b="1" dirty="0" smtClean="0"/>
              <a:t>죄</a:t>
            </a:r>
            <a:r>
              <a:rPr lang="en-US" altLang="ko-KR" b="1" dirty="0" smtClean="0"/>
              <a:t>(</a:t>
            </a:r>
            <a:r>
              <a:rPr lang="ko-KR" altLang="en-US" b="1" dirty="0" smtClean="0"/>
              <a:t>형벌</a:t>
            </a:r>
            <a:r>
              <a:rPr lang="en-US" altLang="ko-KR" b="1" dirty="0" smtClean="0"/>
              <a:t>-</a:t>
            </a:r>
            <a:r>
              <a:rPr lang="en-US" altLang="ko-KR" b="1" dirty="0" err="1" smtClean="0"/>
              <a:t>chet</a:t>
            </a:r>
            <a:r>
              <a:rPr lang="en-US" altLang="ko-KR" b="1" dirty="0" smtClean="0"/>
              <a:t>)</a:t>
            </a:r>
            <a:r>
              <a:rPr lang="ko-KR" altLang="en-US" dirty="0" smtClean="0"/>
              <a:t> 중에 나를 잉태하였나이다</a:t>
            </a:r>
            <a:r>
              <a:rPr lang="en-US" altLang="ko-KR" dirty="0" smtClean="0"/>
              <a:t>.</a:t>
            </a:r>
          </a:p>
          <a:p>
            <a:pPr>
              <a:buNone/>
            </a:pPr>
            <a:endParaRPr lang="en-US" altLang="ko-KR" dirty="0" smtClean="0"/>
          </a:p>
          <a:p>
            <a:pPr>
              <a:buNone/>
            </a:pPr>
            <a:r>
              <a:rPr lang="en-US" altLang="ko-KR" dirty="0" smtClean="0"/>
              <a:t>OT:2399 </a:t>
            </a:r>
            <a:r>
              <a:rPr lang="en-US" altLang="ko-KR" dirty="0" err="1" smtClean="0"/>
              <a:t>chet</a:t>
            </a:r>
            <a:r>
              <a:rPr lang="en-US" altLang="ko-KR" dirty="0" smtClean="0"/>
              <a:t>' (</a:t>
            </a:r>
            <a:r>
              <a:rPr lang="en-US" altLang="ko-KR" dirty="0" err="1" smtClean="0"/>
              <a:t>khate</a:t>
            </a:r>
            <a:r>
              <a:rPr lang="en-US" altLang="ko-KR" dirty="0" smtClean="0"/>
              <a:t>); </a:t>
            </a:r>
          </a:p>
          <a:p>
            <a:pPr>
              <a:buNone/>
            </a:pPr>
            <a:r>
              <a:rPr lang="en-US" altLang="ko-KR" dirty="0" smtClean="0"/>
              <a:t>from OT:2398; a crime or its penalty:</a:t>
            </a:r>
          </a:p>
          <a:p>
            <a:pPr>
              <a:buNone/>
            </a:pPr>
            <a:r>
              <a:rPr lang="en-US" altLang="ko-KR" dirty="0" smtClean="0"/>
              <a:t>KJV – fault , offence, (punishment of) sin.</a:t>
            </a:r>
          </a:p>
          <a:p>
            <a:pPr>
              <a:buNone/>
            </a:pPr>
            <a:r>
              <a:rPr lang="en-US" altLang="ko-KR" dirty="0" smtClean="0"/>
              <a:t> </a:t>
            </a:r>
          </a:p>
          <a:p>
            <a:pPr>
              <a:buNone/>
            </a:pPr>
            <a:endParaRPr lang="ko-KR" alt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err="1" smtClean="0"/>
              <a:t>욥도</a:t>
            </a:r>
            <a:r>
              <a:rPr lang="ko-KR" altLang="en-US" dirty="0" smtClean="0"/>
              <a:t> 하나님의 품성을 </a:t>
            </a:r>
            <a:r>
              <a:rPr lang="en-US" altLang="ko-KR" dirty="0" smtClean="0"/>
              <a:t>--</a:t>
            </a:r>
            <a:endParaRPr lang="ko-KR" altLang="en-US" dirty="0"/>
          </a:p>
        </p:txBody>
      </p:sp>
      <p:sp>
        <p:nvSpPr>
          <p:cNvPr id="3" name="내용 개체 틀 2"/>
          <p:cNvSpPr>
            <a:spLocks noGrp="1"/>
          </p:cNvSpPr>
          <p:nvPr>
            <p:ph idx="1"/>
          </p:nvPr>
        </p:nvSpPr>
        <p:spPr/>
        <p:txBody>
          <a:bodyPr>
            <a:normAutofit fontScale="85000" lnSpcReduction="10000"/>
          </a:bodyPr>
          <a:lstStyle/>
          <a:p>
            <a:pPr>
              <a:buNone/>
            </a:pPr>
            <a:r>
              <a:rPr lang="ko-KR" altLang="en-US" dirty="0" err="1" smtClean="0"/>
              <a:t>욥</a:t>
            </a:r>
            <a:r>
              <a:rPr lang="en-US" altLang="ko-KR" dirty="0" smtClean="0"/>
              <a:t>19:21 </a:t>
            </a:r>
            <a:r>
              <a:rPr lang="ko-KR" altLang="en-US" dirty="0" smtClean="0"/>
              <a:t>나의 친구야 너희는 나를 불쌍히 여기라 </a:t>
            </a:r>
            <a:endParaRPr lang="en-US" altLang="ko-KR" dirty="0" smtClean="0"/>
          </a:p>
          <a:p>
            <a:pPr>
              <a:buNone/>
            </a:pPr>
            <a:r>
              <a:rPr lang="en-US" altLang="ko-KR" dirty="0" smtClean="0"/>
              <a:t> </a:t>
            </a:r>
            <a:r>
              <a:rPr lang="ko-KR" altLang="en-US" dirty="0" smtClean="0"/>
              <a:t>나를 불쌍히 여기라 </a:t>
            </a:r>
            <a:r>
              <a:rPr lang="ko-KR" altLang="en-US" b="1" dirty="0" smtClean="0"/>
              <a:t>하나님의 손이 나를 치셨구나</a:t>
            </a:r>
          </a:p>
          <a:p>
            <a:pPr>
              <a:buNone/>
            </a:pPr>
            <a:endParaRPr lang="ko-KR" altLang="en-US" dirty="0" smtClean="0"/>
          </a:p>
          <a:p>
            <a:pPr>
              <a:buNone/>
            </a:pPr>
            <a:r>
              <a:rPr lang="en-US" altLang="ko-KR" dirty="0" smtClean="0"/>
              <a:t>22 </a:t>
            </a:r>
            <a:r>
              <a:rPr lang="ko-KR" altLang="en-US" dirty="0" smtClean="0"/>
              <a:t>너희가 어찌하여 </a:t>
            </a:r>
            <a:r>
              <a:rPr lang="ko-KR" altLang="en-US" b="1" dirty="0" smtClean="0"/>
              <a:t>하나님처럼 나를 핍박하느냐 </a:t>
            </a:r>
            <a:endParaRPr lang="en-US" altLang="ko-KR" b="1" dirty="0" smtClean="0"/>
          </a:p>
          <a:p>
            <a:pPr>
              <a:buNone/>
            </a:pPr>
            <a:r>
              <a:rPr lang="en-US" altLang="ko-KR" dirty="0" smtClean="0"/>
              <a:t>    </a:t>
            </a:r>
            <a:r>
              <a:rPr lang="ko-KR" altLang="en-US" dirty="0" smtClean="0"/>
              <a:t>내 살을 먹고도 부족하냐</a:t>
            </a:r>
          </a:p>
          <a:p>
            <a:pPr>
              <a:buNone/>
            </a:pPr>
            <a:endParaRPr lang="ko-KR" altLang="en-US" dirty="0" smtClean="0"/>
          </a:p>
          <a:p>
            <a:pPr>
              <a:buNone/>
            </a:pPr>
            <a:r>
              <a:rPr lang="en-US" altLang="ko-KR" dirty="0" smtClean="0"/>
              <a:t>23 </a:t>
            </a:r>
            <a:r>
              <a:rPr lang="ko-KR" altLang="en-US" dirty="0" smtClean="0"/>
              <a:t>나의 말이 곧 기록되었으면</a:t>
            </a:r>
            <a:r>
              <a:rPr lang="en-US" altLang="ko-KR" dirty="0" smtClean="0"/>
              <a:t>, </a:t>
            </a:r>
            <a:r>
              <a:rPr lang="ko-KR" altLang="en-US" dirty="0" smtClean="0"/>
              <a:t>책에 씌어졌으면</a:t>
            </a:r>
            <a:r>
              <a:rPr lang="en-US" altLang="ko-KR" dirty="0" smtClean="0"/>
              <a:t>, </a:t>
            </a:r>
          </a:p>
          <a:p>
            <a:pPr>
              <a:buNone/>
            </a:pPr>
            <a:endParaRPr lang="en-US" altLang="ko-KR" dirty="0" smtClean="0"/>
          </a:p>
          <a:p>
            <a:pPr>
              <a:buNone/>
            </a:pPr>
            <a:r>
              <a:rPr lang="en-US" altLang="ko-KR" dirty="0" smtClean="0"/>
              <a:t>24 </a:t>
            </a:r>
            <a:r>
              <a:rPr lang="ko-KR" altLang="en-US" dirty="0" smtClean="0"/>
              <a:t>철필과 연으로 영영히 돌에 새겨졌으면 좋겠노라</a:t>
            </a:r>
            <a:r>
              <a:rPr lang="en-US" altLang="ko-KR" dirty="0" smtClean="0"/>
              <a:t>.</a:t>
            </a:r>
            <a:endParaRPr lang="ko-KR" altLang="en-US" dirty="0" smtClean="0"/>
          </a:p>
          <a:p>
            <a:pPr>
              <a:buNone/>
            </a:pPr>
            <a:endParaRPr lang="ko-KR" altLang="en-US" dirty="0" smtClean="0"/>
          </a:p>
          <a:p>
            <a:pPr>
              <a:buNone/>
            </a:pPr>
            <a:endParaRPr lang="ko-KR" alt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normAutofit fontScale="92500" lnSpcReduction="20000"/>
          </a:bodyPr>
          <a:lstStyle/>
          <a:p>
            <a:pPr>
              <a:buNone/>
            </a:pPr>
            <a:r>
              <a:rPr lang="en-US" altLang="ko-KR" dirty="0" smtClean="0"/>
              <a:t>25 </a:t>
            </a:r>
            <a:r>
              <a:rPr lang="ko-KR" altLang="en-US" dirty="0" smtClean="0"/>
              <a:t>내가 알기에는 나의 구속자가 살아 계시니 </a:t>
            </a:r>
            <a:endParaRPr lang="en-US" altLang="ko-KR" dirty="0" smtClean="0"/>
          </a:p>
          <a:p>
            <a:pPr>
              <a:buNone/>
            </a:pPr>
            <a:r>
              <a:rPr lang="en-US" altLang="ko-KR" dirty="0" smtClean="0"/>
              <a:t>   </a:t>
            </a:r>
            <a:r>
              <a:rPr lang="ko-KR" altLang="en-US" dirty="0" smtClean="0"/>
              <a:t>후일에 그가 땅 위에 서실 것이라</a:t>
            </a:r>
          </a:p>
          <a:p>
            <a:pPr>
              <a:buNone/>
            </a:pPr>
            <a:endParaRPr lang="en-US" altLang="ko-KR" dirty="0" smtClean="0"/>
          </a:p>
          <a:p>
            <a:pPr>
              <a:buNone/>
            </a:pPr>
            <a:r>
              <a:rPr lang="en-US" altLang="ko-KR" dirty="0" smtClean="0"/>
              <a:t>26 </a:t>
            </a:r>
            <a:r>
              <a:rPr lang="ko-KR" altLang="en-US" dirty="0" smtClean="0"/>
              <a:t>나의 이 가죽</a:t>
            </a:r>
            <a:r>
              <a:rPr lang="en-US" altLang="ko-KR" dirty="0" smtClean="0"/>
              <a:t>, </a:t>
            </a:r>
            <a:r>
              <a:rPr lang="ko-KR" altLang="en-US" dirty="0" smtClean="0"/>
              <a:t>이것이 썩은 후에 내가 </a:t>
            </a:r>
            <a:endParaRPr lang="en-US" altLang="ko-KR" dirty="0" smtClean="0"/>
          </a:p>
          <a:p>
            <a:pPr>
              <a:buNone/>
            </a:pPr>
            <a:r>
              <a:rPr lang="en-US" altLang="ko-KR" dirty="0" smtClean="0"/>
              <a:t>    </a:t>
            </a:r>
            <a:r>
              <a:rPr lang="ko-KR" altLang="en-US" dirty="0" smtClean="0"/>
              <a:t>육체 밖에서 하나님을 보리라</a:t>
            </a:r>
          </a:p>
          <a:p>
            <a:pPr>
              <a:buNone/>
            </a:pPr>
            <a:endParaRPr lang="ko-KR" altLang="en-US" dirty="0" smtClean="0"/>
          </a:p>
          <a:p>
            <a:pPr>
              <a:buNone/>
            </a:pPr>
            <a:r>
              <a:rPr lang="en-US" altLang="ko-KR" dirty="0" smtClean="0"/>
              <a:t>27 </a:t>
            </a:r>
            <a:r>
              <a:rPr lang="ko-KR" altLang="en-US" dirty="0" smtClean="0"/>
              <a:t>내가 친히 그를 보리니 내 눈으로 그를 </a:t>
            </a:r>
            <a:endParaRPr lang="en-US" altLang="ko-KR" dirty="0" smtClean="0"/>
          </a:p>
          <a:p>
            <a:pPr>
              <a:buNone/>
            </a:pPr>
            <a:r>
              <a:rPr lang="ko-KR" altLang="en-US" dirty="0" smtClean="0"/>
              <a:t>    보기를 외인처럼 하지 않을 것이라 </a:t>
            </a:r>
            <a:endParaRPr lang="en-US" altLang="ko-KR" dirty="0" smtClean="0"/>
          </a:p>
          <a:p>
            <a:pPr>
              <a:buNone/>
            </a:pPr>
            <a:r>
              <a:rPr lang="ko-KR" altLang="en-US" dirty="0" smtClean="0"/>
              <a:t>    내 마음이 초급하구나</a:t>
            </a:r>
          </a:p>
          <a:p>
            <a:pPr>
              <a:buNone/>
            </a:pPr>
            <a:endParaRPr lang="ko-KR"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normAutofit lnSpcReduction="10000"/>
          </a:bodyPr>
          <a:lstStyle/>
          <a:p>
            <a:pPr>
              <a:buNone/>
            </a:pPr>
            <a:r>
              <a:rPr lang="ko-KR" altLang="en-US" dirty="0" err="1" smtClean="0"/>
              <a:t>대쟁투가</a:t>
            </a:r>
            <a:r>
              <a:rPr lang="ko-KR" altLang="en-US" dirty="0" smtClean="0"/>
              <a:t> 시작되었을 때부터 </a:t>
            </a:r>
            <a:endParaRPr lang="en-US" altLang="ko-KR" dirty="0" smtClean="0"/>
          </a:p>
          <a:p>
            <a:pPr>
              <a:buNone/>
            </a:pPr>
            <a:r>
              <a:rPr lang="ko-KR" altLang="en-US" b="1" dirty="0" smtClean="0"/>
              <a:t>하나님의 품성을 그릇 나타내고</a:t>
            </a:r>
            <a:r>
              <a:rPr lang="en-US" altLang="ko-KR" dirty="0" smtClean="0"/>
              <a:t>, </a:t>
            </a:r>
          </a:p>
          <a:p>
            <a:pPr>
              <a:buNone/>
            </a:pPr>
            <a:r>
              <a:rPr lang="ko-KR" altLang="en-US" dirty="0" smtClean="0"/>
              <a:t>그분의 율법에 대하여 반역을 선동하는 것이 </a:t>
            </a:r>
            <a:endParaRPr lang="en-US" altLang="ko-KR" dirty="0" smtClean="0"/>
          </a:p>
          <a:p>
            <a:pPr>
              <a:buNone/>
            </a:pPr>
            <a:r>
              <a:rPr lang="ko-KR" altLang="en-US" dirty="0" smtClean="0"/>
              <a:t>사단의 목적이었다</a:t>
            </a:r>
            <a:r>
              <a:rPr lang="en-US" altLang="ko-KR" dirty="0" smtClean="0"/>
              <a:t>. </a:t>
            </a:r>
          </a:p>
          <a:p>
            <a:pPr>
              <a:buNone/>
            </a:pPr>
            <a:r>
              <a:rPr lang="ko-KR" altLang="en-US" dirty="0" smtClean="0"/>
              <a:t>이 일은 성공하는 것처럼 보였다</a:t>
            </a:r>
            <a:r>
              <a:rPr lang="en-US" altLang="ko-KR" dirty="0" smtClean="0"/>
              <a:t>. </a:t>
            </a:r>
          </a:p>
          <a:p>
            <a:pPr>
              <a:buNone/>
            </a:pPr>
            <a:r>
              <a:rPr lang="ko-KR" altLang="en-US" dirty="0" smtClean="0"/>
              <a:t>수많은 사람들이 사단의 기만에 </a:t>
            </a:r>
            <a:endParaRPr lang="en-US" altLang="ko-KR" dirty="0" smtClean="0"/>
          </a:p>
          <a:p>
            <a:pPr>
              <a:buNone/>
            </a:pPr>
            <a:r>
              <a:rPr lang="ko-KR" altLang="en-US" dirty="0" smtClean="0"/>
              <a:t>귀를 기울이고 하나님께 반역하였다</a:t>
            </a:r>
            <a:r>
              <a:rPr lang="en-US" altLang="ko-KR" dirty="0" smtClean="0"/>
              <a:t>.</a:t>
            </a:r>
            <a:r>
              <a:rPr lang="ko-KR" altLang="en-US" dirty="0" smtClean="0"/>
              <a:t> </a:t>
            </a:r>
            <a:endParaRPr lang="en-US" altLang="ko-KR" dirty="0" smtClean="0"/>
          </a:p>
          <a:p>
            <a:pPr>
              <a:buNone/>
            </a:pPr>
            <a:r>
              <a:rPr lang="en-US" altLang="ko-KR" dirty="0" smtClean="0"/>
              <a:t>                     (</a:t>
            </a:r>
            <a:r>
              <a:rPr lang="ko-KR" altLang="en-US" dirty="0" smtClean="0"/>
              <a:t>부조 </a:t>
            </a:r>
            <a:r>
              <a:rPr lang="en-US" altLang="ko-KR" dirty="0" smtClean="0"/>
              <a:t>336)</a:t>
            </a:r>
            <a:endParaRPr lang="ko-KR" altLang="en-US" dirty="0" smtClean="0"/>
          </a:p>
          <a:p>
            <a:pPr>
              <a:buNone/>
            </a:pPr>
            <a:endParaRPr lang="ko-KR" alt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Avon</a:t>
            </a:r>
            <a:endParaRPr lang="ko-KR" altLang="en-US" dirty="0"/>
          </a:p>
        </p:txBody>
      </p:sp>
      <p:sp>
        <p:nvSpPr>
          <p:cNvPr id="3" name="내용 개체 틀 2"/>
          <p:cNvSpPr>
            <a:spLocks noGrp="1"/>
          </p:cNvSpPr>
          <p:nvPr>
            <p:ph idx="1"/>
          </p:nvPr>
        </p:nvSpPr>
        <p:spPr/>
        <p:txBody>
          <a:bodyPr/>
          <a:lstStyle/>
          <a:p>
            <a:pPr>
              <a:buNone/>
            </a:pPr>
            <a:r>
              <a:rPr lang="en-US" altLang="ko-KR" dirty="0" smtClean="0"/>
              <a:t>28 </a:t>
            </a:r>
            <a:r>
              <a:rPr lang="ko-KR" altLang="en-US" dirty="0" smtClean="0"/>
              <a:t>너희가 만일 이르기를 우리가 그를 </a:t>
            </a:r>
            <a:endParaRPr lang="en-US" altLang="ko-KR" dirty="0" smtClean="0"/>
          </a:p>
          <a:p>
            <a:pPr>
              <a:buNone/>
            </a:pPr>
            <a:r>
              <a:rPr lang="ko-KR" altLang="en-US" dirty="0" smtClean="0"/>
              <a:t>    어떻게 칠꼬 하며 또 이르기를 일의 </a:t>
            </a:r>
            <a:endParaRPr lang="en-US" altLang="ko-KR" dirty="0" smtClean="0"/>
          </a:p>
          <a:p>
            <a:pPr>
              <a:buNone/>
            </a:pPr>
            <a:r>
              <a:rPr lang="ko-KR" altLang="en-US" dirty="0" smtClean="0"/>
              <a:t>    뿌리가 그에게 있다 할진대</a:t>
            </a:r>
          </a:p>
          <a:p>
            <a:pPr>
              <a:buNone/>
            </a:pPr>
            <a:endParaRPr lang="ko-KR" altLang="en-US" dirty="0" smtClean="0"/>
          </a:p>
          <a:p>
            <a:pPr>
              <a:buNone/>
            </a:pPr>
            <a:r>
              <a:rPr lang="en-US" altLang="ko-KR" dirty="0" smtClean="0"/>
              <a:t>29 </a:t>
            </a:r>
            <a:r>
              <a:rPr lang="ko-KR" altLang="en-US" dirty="0" smtClean="0"/>
              <a:t>너희는 칼을 두려워할지니라 분노는 </a:t>
            </a:r>
            <a:endParaRPr lang="en-US" altLang="ko-KR" dirty="0" smtClean="0"/>
          </a:p>
          <a:p>
            <a:pPr>
              <a:buNone/>
            </a:pPr>
            <a:r>
              <a:rPr lang="ko-KR" altLang="en-US" dirty="0" smtClean="0"/>
              <a:t>    칼의 </a:t>
            </a:r>
            <a:r>
              <a:rPr lang="ko-KR" altLang="en-US" b="1" dirty="0" smtClean="0"/>
              <a:t>형벌</a:t>
            </a:r>
            <a:r>
              <a:rPr lang="ko-KR" altLang="en-US" dirty="0" smtClean="0"/>
              <a:t>을 부르나니 너희가 심판이 </a:t>
            </a:r>
            <a:endParaRPr lang="en-US" altLang="ko-KR" dirty="0" smtClean="0"/>
          </a:p>
          <a:p>
            <a:pPr>
              <a:buNone/>
            </a:pPr>
            <a:r>
              <a:rPr lang="ko-KR" altLang="en-US" dirty="0" smtClean="0"/>
              <a:t>    있는 줄을 알게 되리라</a:t>
            </a:r>
          </a:p>
          <a:p>
            <a:pPr>
              <a:buNone/>
            </a:pPr>
            <a:endParaRPr lang="ko-KR" alt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Avon</a:t>
            </a:r>
            <a:endParaRPr lang="ko-KR" altLang="en-US" dirty="0"/>
          </a:p>
        </p:txBody>
      </p:sp>
      <p:sp>
        <p:nvSpPr>
          <p:cNvPr id="3" name="내용 개체 틀 2"/>
          <p:cNvSpPr>
            <a:spLocks noGrp="1"/>
          </p:cNvSpPr>
          <p:nvPr>
            <p:ph idx="1"/>
          </p:nvPr>
        </p:nvSpPr>
        <p:spPr>
          <a:xfrm>
            <a:off x="457200" y="1600200"/>
            <a:ext cx="8363272" cy="4525963"/>
          </a:xfrm>
        </p:spPr>
        <p:txBody>
          <a:bodyPr/>
          <a:lstStyle/>
          <a:p>
            <a:pPr>
              <a:buNone/>
            </a:pPr>
            <a:r>
              <a:rPr lang="ko-KR" altLang="en-US" dirty="0" smtClean="0"/>
              <a:t>삼상</a:t>
            </a:r>
            <a:r>
              <a:rPr lang="en-US" altLang="ko-KR" dirty="0" smtClean="0"/>
              <a:t>28:9 </a:t>
            </a:r>
            <a:r>
              <a:rPr lang="ko-KR" altLang="en-US" dirty="0" smtClean="0"/>
              <a:t>여인이 그에게 이르되 네가 </a:t>
            </a:r>
            <a:r>
              <a:rPr lang="ko-KR" altLang="en-US" dirty="0" err="1" smtClean="0"/>
              <a:t>사울의</a:t>
            </a:r>
            <a:endParaRPr lang="en-US" altLang="ko-KR" dirty="0" smtClean="0"/>
          </a:p>
          <a:p>
            <a:pPr>
              <a:buNone/>
            </a:pPr>
            <a:r>
              <a:rPr lang="ko-KR" altLang="en-US" dirty="0" smtClean="0"/>
              <a:t>행한 일 곧 그가 신접한 자와 박수를 이 땅에</a:t>
            </a:r>
            <a:endParaRPr lang="en-US" altLang="ko-KR" dirty="0" smtClean="0"/>
          </a:p>
          <a:p>
            <a:pPr>
              <a:buNone/>
            </a:pPr>
            <a:r>
              <a:rPr lang="ko-KR" altLang="en-US" dirty="0" smtClean="0"/>
              <a:t>서 멸절시켰음을 아나니 네가 어찌하여 내 생</a:t>
            </a:r>
            <a:endParaRPr lang="en-US" altLang="ko-KR" dirty="0" smtClean="0"/>
          </a:p>
          <a:p>
            <a:pPr>
              <a:buNone/>
            </a:pPr>
            <a:r>
              <a:rPr lang="ko-KR" altLang="en-US" dirty="0" smtClean="0"/>
              <a:t>명에 </a:t>
            </a:r>
            <a:r>
              <a:rPr lang="ko-KR" altLang="en-US" dirty="0" err="1" smtClean="0"/>
              <a:t>올무를</a:t>
            </a:r>
            <a:r>
              <a:rPr lang="ko-KR" altLang="en-US" dirty="0" smtClean="0"/>
              <a:t> 놓아 나를 죽게 하려느냐</a:t>
            </a:r>
            <a:r>
              <a:rPr lang="en-US" altLang="ko-KR" dirty="0" smtClean="0"/>
              <a:t>?</a:t>
            </a:r>
          </a:p>
          <a:p>
            <a:pPr>
              <a:buNone/>
            </a:pPr>
            <a:r>
              <a:rPr lang="en-US" altLang="ko-KR" dirty="0" smtClean="0"/>
              <a:t>10: </a:t>
            </a:r>
            <a:r>
              <a:rPr lang="ko-KR" altLang="en-US" dirty="0" err="1" smtClean="0"/>
              <a:t>사울이</a:t>
            </a:r>
            <a:r>
              <a:rPr lang="ko-KR" altLang="en-US" dirty="0" smtClean="0"/>
              <a:t> 여호와로 그에게 맹세하여 가로되 여호와께서 사시거니와 네가 이 일로는</a:t>
            </a:r>
            <a:endParaRPr lang="en-US" altLang="ko-KR" dirty="0" smtClean="0"/>
          </a:p>
          <a:p>
            <a:pPr>
              <a:buNone/>
            </a:pPr>
            <a:r>
              <a:rPr lang="ko-KR" altLang="en-US" b="1" dirty="0" smtClean="0"/>
              <a:t>  벌을 당치</a:t>
            </a:r>
            <a:r>
              <a:rPr lang="ko-KR" altLang="en-US" dirty="0" smtClean="0"/>
              <a:t> 아니하리라</a:t>
            </a:r>
          </a:p>
          <a:p>
            <a:pPr>
              <a:buNone/>
            </a:pPr>
            <a:endParaRPr lang="ko-KR" alt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solidFill>
                  <a:srgbClr val="FF0000"/>
                </a:solidFill>
              </a:rPr>
              <a:t>Avon</a:t>
            </a:r>
            <a:r>
              <a:rPr lang="en-US" altLang="ko-KR" dirty="0" smtClean="0"/>
              <a:t> &amp; </a:t>
            </a:r>
            <a:r>
              <a:rPr lang="en-US" altLang="ko-KR" dirty="0" err="1" smtClean="0"/>
              <a:t>Pacad</a:t>
            </a:r>
            <a:endParaRPr lang="ko-KR" altLang="en-US" dirty="0"/>
          </a:p>
        </p:txBody>
      </p:sp>
      <p:sp>
        <p:nvSpPr>
          <p:cNvPr id="3" name="내용 개체 틀 2"/>
          <p:cNvSpPr>
            <a:spLocks noGrp="1"/>
          </p:cNvSpPr>
          <p:nvPr>
            <p:ph idx="1"/>
          </p:nvPr>
        </p:nvSpPr>
        <p:spPr>
          <a:xfrm>
            <a:off x="457200" y="1340768"/>
            <a:ext cx="8229600" cy="4968552"/>
          </a:xfrm>
        </p:spPr>
        <p:txBody>
          <a:bodyPr>
            <a:normAutofit fontScale="92500" lnSpcReduction="10000"/>
          </a:bodyPr>
          <a:lstStyle/>
          <a:p>
            <a:r>
              <a:rPr lang="en-US" altLang="ko-KR" dirty="0" smtClean="0"/>
              <a:t>Lam.4:22 The </a:t>
            </a:r>
            <a:r>
              <a:rPr lang="en-US" altLang="ko-KR" b="1" dirty="0" smtClean="0">
                <a:solidFill>
                  <a:srgbClr val="FF0000"/>
                </a:solidFill>
              </a:rPr>
              <a:t>punishment</a:t>
            </a:r>
            <a:r>
              <a:rPr lang="en-US" altLang="ko-KR" dirty="0" smtClean="0"/>
              <a:t> of </a:t>
            </a:r>
            <a:r>
              <a:rPr lang="en-US" altLang="ko-KR" dirty="0" err="1" smtClean="0"/>
              <a:t>thine</a:t>
            </a:r>
            <a:r>
              <a:rPr lang="en-US" altLang="ko-KR" dirty="0" smtClean="0"/>
              <a:t> iniquity is accomplished, </a:t>
            </a:r>
            <a:r>
              <a:rPr lang="en-US" altLang="ko-KR" b="1" dirty="0" smtClean="0"/>
              <a:t>O daughter of Zion</a:t>
            </a:r>
            <a:r>
              <a:rPr lang="en-US" altLang="ko-KR" dirty="0" smtClean="0"/>
              <a:t>; he will no more carry thee away into captivity: he will </a:t>
            </a:r>
            <a:r>
              <a:rPr lang="en-US" altLang="ko-KR" b="1" dirty="0" smtClean="0"/>
              <a:t>visit</a:t>
            </a:r>
            <a:r>
              <a:rPr lang="en-US" altLang="ko-KR" dirty="0" smtClean="0"/>
              <a:t> </a:t>
            </a:r>
            <a:r>
              <a:rPr lang="en-US" altLang="ko-KR" dirty="0" err="1" smtClean="0"/>
              <a:t>thine</a:t>
            </a:r>
            <a:r>
              <a:rPr lang="en-US" altLang="ko-KR" dirty="0" smtClean="0"/>
              <a:t> iniquity, </a:t>
            </a:r>
            <a:r>
              <a:rPr lang="en-US" altLang="ko-KR" b="1" dirty="0" smtClean="0"/>
              <a:t>O daughter of Edom</a:t>
            </a:r>
            <a:r>
              <a:rPr lang="en-US" altLang="ko-KR" dirty="0" smtClean="0"/>
              <a:t>; he will discover thy sins. </a:t>
            </a:r>
          </a:p>
          <a:p>
            <a:endParaRPr lang="en-US" altLang="ko-KR" dirty="0" smtClean="0"/>
          </a:p>
          <a:p>
            <a:pPr>
              <a:buNone/>
            </a:pPr>
            <a:r>
              <a:rPr lang="ko-KR" altLang="en-US" dirty="0" smtClean="0"/>
              <a:t>애</a:t>
            </a:r>
            <a:r>
              <a:rPr lang="en-US" altLang="ko-KR" dirty="0" smtClean="0"/>
              <a:t>4:22 </a:t>
            </a:r>
            <a:r>
              <a:rPr lang="ko-KR" altLang="en-US" dirty="0" smtClean="0"/>
              <a:t>오 시온의 딸아</a:t>
            </a:r>
            <a:r>
              <a:rPr lang="en-US" altLang="ko-KR" dirty="0" smtClean="0"/>
              <a:t>, </a:t>
            </a:r>
            <a:r>
              <a:rPr lang="ko-KR" altLang="en-US" dirty="0" smtClean="0"/>
              <a:t>네 죄악의 </a:t>
            </a:r>
            <a:r>
              <a:rPr lang="ko-KR" altLang="en-US" b="1" dirty="0" smtClean="0">
                <a:solidFill>
                  <a:srgbClr val="FF0000"/>
                </a:solidFill>
              </a:rPr>
              <a:t>형벌</a:t>
            </a:r>
            <a:r>
              <a:rPr lang="ko-KR" altLang="en-US" dirty="0" smtClean="0"/>
              <a:t>이 다하</a:t>
            </a:r>
            <a:endParaRPr lang="en-US" altLang="ko-KR" dirty="0" smtClean="0"/>
          </a:p>
          <a:p>
            <a:pPr>
              <a:buNone/>
            </a:pPr>
            <a:r>
              <a:rPr lang="ko-KR" altLang="en-US" dirty="0" err="1" smtClean="0"/>
              <a:t>였으니</a:t>
            </a:r>
            <a:r>
              <a:rPr lang="ko-KR" altLang="en-US" dirty="0" smtClean="0"/>
              <a:t> 주께서 다시는 너를 사로잡아 가지 아니</a:t>
            </a:r>
            <a:endParaRPr lang="en-US" altLang="ko-KR" dirty="0" smtClean="0"/>
          </a:p>
          <a:p>
            <a:pPr>
              <a:buNone/>
            </a:pPr>
            <a:r>
              <a:rPr lang="ko-KR" altLang="en-US" dirty="0" smtClean="0"/>
              <a:t>하시리라</a:t>
            </a:r>
            <a:r>
              <a:rPr lang="en-US" altLang="ko-KR" dirty="0" smtClean="0"/>
              <a:t>. </a:t>
            </a:r>
            <a:r>
              <a:rPr lang="ko-KR" altLang="en-US" dirty="0" err="1" smtClean="0"/>
              <a:t>에돔의</a:t>
            </a:r>
            <a:r>
              <a:rPr lang="ko-KR" altLang="en-US" dirty="0" smtClean="0"/>
              <a:t> 딸아</a:t>
            </a:r>
            <a:r>
              <a:rPr lang="en-US" altLang="ko-KR" dirty="0" smtClean="0"/>
              <a:t>, </a:t>
            </a:r>
            <a:r>
              <a:rPr lang="ko-KR" altLang="en-US" dirty="0" smtClean="0"/>
              <a:t>주께서 네 죄악을 </a:t>
            </a:r>
            <a:r>
              <a:rPr lang="ko-KR" altLang="en-US" b="1" dirty="0" smtClean="0"/>
              <a:t>벌</a:t>
            </a:r>
            <a:r>
              <a:rPr lang="en-US" altLang="ko-KR" b="1" dirty="0" smtClean="0"/>
              <a:t>(</a:t>
            </a:r>
            <a:r>
              <a:rPr lang="ko-KR" altLang="en-US" b="1" dirty="0" smtClean="0"/>
              <a:t>방</a:t>
            </a:r>
            <a:endParaRPr lang="en-US" altLang="ko-KR" b="1" dirty="0" smtClean="0"/>
          </a:p>
          <a:p>
            <a:pPr>
              <a:buNone/>
            </a:pPr>
            <a:r>
              <a:rPr lang="ko-KR" altLang="en-US" b="1" dirty="0" smtClean="0"/>
              <a:t>문</a:t>
            </a:r>
            <a:r>
              <a:rPr lang="en-US" altLang="ko-KR" b="1" dirty="0" smtClean="0"/>
              <a:t>)</a:t>
            </a:r>
            <a:r>
              <a:rPr lang="ko-KR" altLang="en-US" dirty="0" smtClean="0"/>
              <a:t>하시며 네 </a:t>
            </a:r>
            <a:r>
              <a:rPr lang="ko-KR" altLang="en-US" b="1" dirty="0" smtClean="0">
                <a:solidFill>
                  <a:srgbClr val="FF0000"/>
                </a:solidFill>
              </a:rPr>
              <a:t>죄들</a:t>
            </a:r>
            <a:r>
              <a:rPr lang="ko-KR" altLang="en-US" dirty="0" smtClean="0"/>
              <a:t>을 </a:t>
            </a:r>
            <a:r>
              <a:rPr lang="ko-KR" altLang="en-US" dirty="0" err="1" smtClean="0"/>
              <a:t>드러내시리로다</a:t>
            </a:r>
            <a:r>
              <a:rPr lang="en-US" altLang="ko-KR" dirty="0" smtClean="0"/>
              <a:t>.(</a:t>
            </a:r>
            <a:r>
              <a:rPr lang="ko-KR" altLang="en-US" dirty="0" smtClean="0"/>
              <a:t>한</a:t>
            </a:r>
            <a:r>
              <a:rPr lang="en-US" altLang="ko-KR" dirty="0" smtClean="0"/>
              <a:t>KJV)</a:t>
            </a:r>
            <a:endParaRPr lang="en-US" altLang="ko-KR"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1000108"/>
            <a:ext cx="8715436" cy="5126055"/>
          </a:xfrm>
        </p:spPr>
        <p:txBody>
          <a:bodyPr/>
          <a:lstStyle/>
          <a:p>
            <a:pPr>
              <a:buNone/>
            </a:pPr>
            <a:r>
              <a:rPr lang="en-US" altLang="ko-KR" dirty="0" smtClean="0"/>
              <a:t>2Kin.7:9 </a:t>
            </a:r>
          </a:p>
          <a:p>
            <a:pPr>
              <a:buNone/>
            </a:pPr>
            <a:r>
              <a:rPr lang="en-US" altLang="ko-KR" sz="3600" dirty="0" smtClean="0"/>
              <a:t>Then they said to one another, "We are not doing right. This day is a day of good news, and we remain silent. If we wait until morning light, some </a:t>
            </a:r>
            <a:r>
              <a:rPr lang="en-US" altLang="ko-KR" sz="3600" b="1" dirty="0" smtClean="0">
                <a:solidFill>
                  <a:srgbClr val="FF0000"/>
                </a:solidFill>
              </a:rPr>
              <a:t>punishment</a:t>
            </a:r>
            <a:r>
              <a:rPr lang="en-US" altLang="ko-KR" sz="3600" dirty="0" smtClean="0"/>
              <a:t> will come upon us. Now therefore, come, let us go and tell the king's household."</a:t>
            </a:r>
          </a:p>
          <a:p>
            <a:pPr>
              <a:buNone/>
            </a:pPr>
            <a:endParaRPr lang="ko-KR" alt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85728"/>
            <a:ext cx="8715436" cy="6357982"/>
          </a:xfrm>
        </p:spPr>
        <p:txBody>
          <a:bodyPr>
            <a:normAutofit/>
          </a:bodyPr>
          <a:lstStyle/>
          <a:p>
            <a:pPr>
              <a:buNone/>
            </a:pPr>
            <a:r>
              <a:rPr lang="ko-KR" altLang="en-US" sz="2800" dirty="0" err="1" smtClean="0"/>
              <a:t>왕하</a:t>
            </a:r>
            <a:r>
              <a:rPr lang="en-US" altLang="ko-KR" sz="2800" dirty="0" smtClean="0"/>
              <a:t>7:8 </a:t>
            </a:r>
            <a:r>
              <a:rPr lang="ko-KR" altLang="en-US" sz="2800" dirty="0" smtClean="0"/>
              <a:t>그 문둥이들이 진 가에 이르자 한 장막에 </a:t>
            </a:r>
            <a:endParaRPr lang="en-US" altLang="ko-KR" sz="2800" dirty="0" smtClean="0"/>
          </a:p>
          <a:p>
            <a:pPr>
              <a:buNone/>
            </a:pPr>
            <a:r>
              <a:rPr lang="ko-KR" altLang="en-US" sz="2800" dirty="0" smtClean="0"/>
              <a:t>들어가서 먹고 마시고 거기서 은과 금과 의복을 가지</a:t>
            </a:r>
            <a:endParaRPr lang="en-US" altLang="ko-KR" sz="2800" dirty="0" smtClean="0"/>
          </a:p>
          <a:p>
            <a:pPr>
              <a:buNone/>
            </a:pPr>
            <a:r>
              <a:rPr lang="ko-KR" altLang="en-US" sz="2800" dirty="0" smtClean="0"/>
              <a:t>고 가서 감추고 다시 와서 다른 장막에 들어가서 </a:t>
            </a:r>
            <a:endParaRPr lang="en-US" altLang="ko-KR" sz="2800" dirty="0" smtClean="0"/>
          </a:p>
          <a:p>
            <a:pPr>
              <a:buNone/>
            </a:pPr>
            <a:r>
              <a:rPr lang="ko-KR" altLang="en-US" sz="2800" dirty="0" smtClean="0"/>
              <a:t>거기서도 가지고 가서 </a:t>
            </a:r>
            <a:r>
              <a:rPr lang="ko-KR" altLang="en-US" sz="2800" dirty="0" err="1" smtClean="0"/>
              <a:t>감추니라</a:t>
            </a:r>
            <a:r>
              <a:rPr lang="en-US" altLang="ko-KR" sz="2800" dirty="0" smtClean="0"/>
              <a:t>.</a:t>
            </a:r>
            <a:endParaRPr lang="ko-KR" altLang="en-US" sz="2800" dirty="0" smtClean="0"/>
          </a:p>
          <a:p>
            <a:pPr>
              <a:buNone/>
            </a:pPr>
            <a:r>
              <a:rPr lang="ko-KR" altLang="en-US" sz="2800" dirty="0" err="1" smtClean="0"/>
              <a:t>왕하</a:t>
            </a:r>
            <a:r>
              <a:rPr lang="en-US" altLang="ko-KR" sz="2800" dirty="0" smtClean="0"/>
              <a:t>7:9 </a:t>
            </a:r>
          </a:p>
          <a:p>
            <a:pPr>
              <a:buNone/>
            </a:pPr>
            <a:r>
              <a:rPr lang="ko-KR" altLang="en-US" dirty="0" smtClean="0"/>
              <a:t>문둥이가 서로 말하되 우리의 소위가 선하지 </a:t>
            </a:r>
            <a:endParaRPr lang="en-US" altLang="ko-KR" dirty="0" smtClean="0"/>
          </a:p>
          <a:p>
            <a:pPr>
              <a:buNone/>
            </a:pPr>
            <a:r>
              <a:rPr lang="ko-KR" altLang="en-US" dirty="0" smtClean="0"/>
              <a:t>못하도다 오늘날은 아름다운 소식이 있는 날이</a:t>
            </a:r>
            <a:endParaRPr lang="en-US" altLang="ko-KR" dirty="0" smtClean="0"/>
          </a:p>
          <a:p>
            <a:pPr>
              <a:buNone/>
            </a:pPr>
            <a:r>
              <a:rPr lang="ko-KR" altLang="en-US" dirty="0" err="1" smtClean="0"/>
              <a:t>어늘</a:t>
            </a:r>
            <a:r>
              <a:rPr lang="ko-KR" altLang="en-US" dirty="0" smtClean="0"/>
              <a:t> 우리가 잠잠하고 있도다 만일 밝은 아침</a:t>
            </a:r>
            <a:endParaRPr lang="en-US" altLang="ko-KR" dirty="0" smtClean="0"/>
          </a:p>
          <a:p>
            <a:pPr>
              <a:buNone/>
            </a:pPr>
            <a:r>
              <a:rPr lang="ko-KR" altLang="en-US" dirty="0" smtClean="0"/>
              <a:t>까지 기다리면 </a:t>
            </a:r>
            <a:r>
              <a:rPr lang="ko-KR" altLang="en-US" b="1" dirty="0" smtClean="0">
                <a:solidFill>
                  <a:srgbClr val="FF0000"/>
                </a:solidFill>
              </a:rPr>
              <a:t>벌이</a:t>
            </a:r>
            <a:r>
              <a:rPr lang="en-US" altLang="ko-KR" b="1" dirty="0" smtClean="0">
                <a:solidFill>
                  <a:srgbClr val="FF0000"/>
                </a:solidFill>
              </a:rPr>
              <a:t>(</a:t>
            </a:r>
            <a:r>
              <a:rPr lang="en-US" altLang="ko-KR" b="1" dirty="0" err="1" smtClean="0">
                <a:solidFill>
                  <a:srgbClr val="FF0000"/>
                </a:solidFill>
              </a:rPr>
              <a:t>avon</a:t>
            </a:r>
            <a:r>
              <a:rPr lang="en-US" altLang="ko-KR" b="1" dirty="0" smtClean="0">
                <a:solidFill>
                  <a:srgbClr val="FF0000"/>
                </a:solidFill>
              </a:rPr>
              <a:t>)</a:t>
            </a:r>
            <a:r>
              <a:rPr lang="ko-KR" altLang="en-US" b="1" dirty="0" smtClean="0">
                <a:solidFill>
                  <a:srgbClr val="FF0000"/>
                </a:solidFill>
              </a:rPr>
              <a:t> </a:t>
            </a:r>
            <a:r>
              <a:rPr lang="ko-KR" altLang="en-US" b="1" dirty="0" smtClean="0"/>
              <a:t>우리에게 미칠지니 </a:t>
            </a:r>
            <a:endParaRPr lang="en-US" altLang="ko-KR" b="1" dirty="0" smtClean="0"/>
          </a:p>
          <a:p>
            <a:pPr>
              <a:buNone/>
            </a:pPr>
            <a:r>
              <a:rPr lang="ko-KR" altLang="en-US" dirty="0" smtClean="0"/>
              <a:t>이제</a:t>
            </a:r>
            <a:r>
              <a:rPr lang="en-US" altLang="ko-KR" dirty="0" smtClean="0"/>
              <a:t> </a:t>
            </a:r>
            <a:r>
              <a:rPr lang="ko-KR" altLang="en-US" dirty="0" smtClean="0"/>
              <a:t>떠나 왕궁에 가서 고하자 하고</a:t>
            </a:r>
          </a:p>
          <a:p>
            <a:pPr>
              <a:buNone/>
            </a:pPr>
            <a:endParaRPr lang="ko-KR" alt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785794"/>
            <a:ext cx="8715436" cy="5340369"/>
          </a:xfrm>
        </p:spPr>
        <p:txBody>
          <a:bodyPr>
            <a:normAutofit lnSpcReduction="10000"/>
          </a:bodyPr>
          <a:lstStyle/>
          <a:p>
            <a:pPr>
              <a:buNone/>
            </a:pPr>
            <a:r>
              <a:rPr lang="en-US" altLang="ko-KR" dirty="0" smtClean="0">
                <a:solidFill>
                  <a:srgbClr val="FF0000"/>
                </a:solidFill>
              </a:rPr>
              <a:t>              </a:t>
            </a:r>
            <a:r>
              <a:rPr lang="en-US" altLang="ko-KR" sz="4000" b="1" dirty="0" smtClean="0">
                <a:solidFill>
                  <a:srgbClr val="FF0000"/>
                </a:solidFill>
              </a:rPr>
              <a:t>Avon</a:t>
            </a:r>
            <a:r>
              <a:rPr lang="en-US" altLang="ko-KR" dirty="0" smtClean="0">
                <a:solidFill>
                  <a:srgbClr val="FF0000"/>
                </a:solidFill>
              </a:rPr>
              <a:t> – </a:t>
            </a:r>
            <a:r>
              <a:rPr lang="ko-KR" altLang="en-US" b="1" dirty="0" smtClean="0">
                <a:solidFill>
                  <a:srgbClr val="FF0000"/>
                </a:solidFill>
              </a:rPr>
              <a:t>사단이 주는 벌</a:t>
            </a:r>
            <a:endParaRPr lang="en-US" altLang="ko-KR" b="1" dirty="0" smtClean="0">
              <a:solidFill>
                <a:srgbClr val="FF0000"/>
              </a:solidFill>
            </a:endParaRPr>
          </a:p>
          <a:p>
            <a:pPr>
              <a:buNone/>
            </a:pPr>
            <a:endParaRPr lang="en-US" altLang="ko-KR" dirty="0" smtClean="0"/>
          </a:p>
          <a:p>
            <a:pPr>
              <a:buNone/>
            </a:pPr>
            <a:r>
              <a:rPr lang="ko-KR" altLang="en-US" dirty="0" smtClean="0"/>
              <a:t>인간이 죄를 짓고</a:t>
            </a:r>
            <a:r>
              <a:rPr lang="en-US" altLang="ko-KR" dirty="0" smtClean="0"/>
              <a:t>(</a:t>
            </a:r>
            <a:r>
              <a:rPr lang="ko-KR" altLang="en-US" dirty="0" smtClean="0"/>
              <a:t>품성을 오해</a:t>
            </a:r>
            <a:r>
              <a:rPr lang="en-US" altLang="ko-KR" dirty="0" smtClean="0"/>
              <a:t>) </a:t>
            </a:r>
            <a:r>
              <a:rPr lang="en-US" altLang="ko-KR" dirty="0" smtClean="0">
                <a:sym typeface="Wingdings" pitchFamily="2" charset="2"/>
              </a:rPr>
              <a:t> </a:t>
            </a:r>
            <a:r>
              <a:rPr lang="ko-KR" altLang="en-US" dirty="0" smtClean="0"/>
              <a:t>사단의 일</a:t>
            </a:r>
            <a:endParaRPr lang="en-US" altLang="ko-KR" dirty="0" smtClean="0"/>
          </a:p>
          <a:p>
            <a:pPr>
              <a:buNone/>
            </a:pPr>
            <a:r>
              <a:rPr lang="ko-KR" altLang="en-US" dirty="0" smtClean="0"/>
              <a:t>양심의 가책을 받고 </a:t>
            </a:r>
            <a:r>
              <a:rPr lang="en-US" altLang="ko-KR" dirty="0" smtClean="0">
                <a:sym typeface="Wingdings" pitchFamily="2" charset="2"/>
              </a:rPr>
              <a:t></a:t>
            </a:r>
            <a:r>
              <a:rPr lang="en-US" altLang="ko-KR" dirty="0" smtClean="0"/>
              <a:t> </a:t>
            </a:r>
            <a:r>
              <a:rPr lang="ko-KR" altLang="en-US" dirty="0" smtClean="0"/>
              <a:t>사단의 일</a:t>
            </a:r>
            <a:endParaRPr lang="en-US" altLang="ko-KR" dirty="0" smtClean="0"/>
          </a:p>
          <a:p>
            <a:pPr>
              <a:buNone/>
            </a:pPr>
            <a:r>
              <a:rPr lang="ko-KR" altLang="en-US" dirty="0" smtClean="0"/>
              <a:t>죄책감을 느끼고 </a:t>
            </a:r>
            <a:r>
              <a:rPr lang="en-US" altLang="ko-KR" dirty="0" smtClean="0">
                <a:sym typeface="Wingdings" pitchFamily="2" charset="2"/>
              </a:rPr>
              <a:t></a:t>
            </a:r>
            <a:r>
              <a:rPr lang="en-US" altLang="ko-KR" dirty="0" smtClean="0"/>
              <a:t>  </a:t>
            </a:r>
            <a:r>
              <a:rPr lang="ko-KR" altLang="en-US" dirty="0" smtClean="0"/>
              <a:t>사단의 일</a:t>
            </a:r>
            <a:endParaRPr lang="en-US" altLang="ko-KR" dirty="0" smtClean="0"/>
          </a:p>
          <a:p>
            <a:pPr>
              <a:buNone/>
            </a:pPr>
            <a:endParaRPr lang="en-US" altLang="ko-KR" dirty="0" smtClean="0"/>
          </a:p>
          <a:p>
            <a:pPr>
              <a:buNone/>
            </a:pPr>
            <a:r>
              <a:rPr lang="ko-KR" altLang="en-US" dirty="0" smtClean="0"/>
              <a:t>그 결과</a:t>
            </a:r>
            <a:r>
              <a:rPr lang="en-US" altLang="ko-KR" dirty="0" smtClean="0"/>
              <a:t>,</a:t>
            </a:r>
            <a:r>
              <a:rPr lang="ko-KR" altLang="en-US" dirty="0" smtClean="0"/>
              <a:t> 하나님으로부터 </a:t>
            </a:r>
            <a:endParaRPr lang="en-US" altLang="ko-KR" dirty="0" smtClean="0"/>
          </a:p>
          <a:p>
            <a:pPr>
              <a:buNone/>
            </a:pPr>
            <a:r>
              <a:rPr lang="ko-KR" altLang="en-US" b="1" dirty="0" smtClean="0">
                <a:solidFill>
                  <a:srgbClr val="FF0000"/>
                </a:solidFill>
              </a:rPr>
              <a:t>벌</a:t>
            </a:r>
            <a:r>
              <a:rPr lang="ko-KR" altLang="en-US" dirty="0" smtClean="0"/>
              <a:t> 받을 것이라고 생각한다</a:t>
            </a:r>
            <a:r>
              <a:rPr lang="en-US" altLang="ko-KR" dirty="0" smtClean="0"/>
              <a:t>.</a:t>
            </a:r>
            <a:r>
              <a:rPr lang="en-US" altLang="ko-KR" dirty="0" smtClean="0">
                <a:sym typeface="Wingdings" pitchFamily="2" charset="2"/>
              </a:rPr>
              <a:t></a:t>
            </a:r>
            <a:r>
              <a:rPr lang="ko-KR" altLang="en-US" b="1" dirty="0" smtClean="0">
                <a:solidFill>
                  <a:srgbClr val="FF0000"/>
                </a:solidFill>
              </a:rPr>
              <a:t>사단이 준 거짓</a:t>
            </a:r>
            <a:endParaRPr lang="en-US" altLang="ko-KR" b="1" dirty="0" smtClean="0">
              <a:solidFill>
                <a:srgbClr val="FF0000"/>
              </a:solidFill>
            </a:endParaRPr>
          </a:p>
          <a:p>
            <a:pPr>
              <a:buNone/>
            </a:pPr>
            <a:r>
              <a:rPr lang="ko-KR" altLang="en-US" dirty="0" smtClean="0"/>
              <a:t>           사단이</a:t>
            </a:r>
            <a:r>
              <a:rPr lang="en-US" altLang="ko-KR" dirty="0" smtClean="0"/>
              <a:t> </a:t>
            </a:r>
            <a:r>
              <a:rPr lang="ko-KR" altLang="en-US" dirty="0" smtClean="0"/>
              <a:t>넣어주는 생각</a:t>
            </a:r>
            <a:r>
              <a:rPr lang="en-US" altLang="ko-KR" dirty="0" smtClean="0"/>
              <a:t>(</a:t>
            </a:r>
            <a:r>
              <a:rPr lang="ko-KR" altLang="en-US" dirty="0" smtClean="0"/>
              <a:t>요</a:t>
            </a:r>
            <a:r>
              <a:rPr lang="en-US" altLang="ko-KR" dirty="0" smtClean="0"/>
              <a:t>13:2)</a:t>
            </a:r>
            <a:r>
              <a:rPr lang="ko-KR" altLang="en-US" dirty="0" smtClean="0"/>
              <a:t> </a:t>
            </a:r>
            <a:endParaRPr lang="ko-KR" alt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fontScale="90000"/>
          </a:bodyPr>
          <a:lstStyle/>
          <a:p>
            <a:r>
              <a:rPr lang="en-US" altLang="ko-KR" dirty="0" smtClean="0"/>
              <a:t/>
            </a:r>
            <a:br>
              <a:rPr lang="en-US" altLang="ko-KR" dirty="0" smtClean="0"/>
            </a:br>
            <a:r>
              <a:rPr lang="en-US" altLang="ko-KR" b="1" dirty="0" smtClean="0"/>
              <a:t>OT:3256 </a:t>
            </a:r>
            <a:r>
              <a:rPr lang="en-US" altLang="ko-KR" b="1" dirty="0" err="1" smtClean="0"/>
              <a:t>yacar</a:t>
            </a:r>
            <a:r>
              <a:rPr lang="en-US" altLang="ko-KR" b="1" dirty="0" smtClean="0"/>
              <a:t> </a:t>
            </a:r>
            <a:r>
              <a:rPr lang="en-US" altLang="ko-KR" dirty="0" smtClean="0"/>
              <a:t>(yaw-</a:t>
            </a:r>
            <a:r>
              <a:rPr lang="en-US" altLang="ko-KR" dirty="0" err="1" smtClean="0"/>
              <a:t>sar</a:t>
            </a:r>
            <a:r>
              <a:rPr lang="en-US" altLang="ko-KR" dirty="0" smtClean="0"/>
              <a:t>'); </a:t>
            </a:r>
            <a:br>
              <a:rPr lang="en-US" altLang="ko-KR" dirty="0" smtClean="0"/>
            </a:br>
            <a:endParaRPr lang="ko-KR" altLang="en-US" dirty="0"/>
          </a:p>
        </p:txBody>
      </p:sp>
      <p:sp>
        <p:nvSpPr>
          <p:cNvPr id="3" name="내용 개체 틀 2"/>
          <p:cNvSpPr>
            <a:spLocks noGrp="1"/>
          </p:cNvSpPr>
          <p:nvPr>
            <p:ph idx="1"/>
          </p:nvPr>
        </p:nvSpPr>
        <p:spPr>
          <a:xfrm>
            <a:off x="457200" y="1600200"/>
            <a:ext cx="8363272" cy="4525963"/>
          </a:xfrm>
        </p:spPr>
        <p:txBody>
          <a:bodyPr/>
          <a:lstStyle/>
          <a:p>
            <a:pPr>
              <a:buNone/>
            </a:pPr>
            <a:r>
              <a:rPr lang="en-US" altLang="ko-KR" dirty="0" smtClean="0"/>
              <a:t>chasten, chastise, correct, instruct(</a:t>
            </a:r>
            <a:r>
              <a:rPr lang="ko-KR" altLang="en-US" dirty="0" smtClean="0"/>
              <a:t>징계</a:t>
            </a:r>
            <a:r>
              <a:rPr lang="en-US" altLang="ko-KR" dirty="0" smtClean="0"/>
              <a:t>,</a:t>
            </a:r>
            <a:r>
              <a:rPr lang="ko-KR" altLang="en-US" dirty="0" smtClean="0"/>
              <a:t>교화</a:t>
            </a:r>
            <a:r>
              <a:rPr lang="en-US" altLang="ko-KR" dirty="0" smtClean="0"/>
              <a:t>)</a:t>
            </a:r>
          </a:p>
          <a:p>
            <a:pPr>
              <a:buNone/>
            </a:pPr>
            <a:r>
              <a:rPr lang="en-US" altLang="ko-KR" dirty="0" smtClean="0"/>
              <a:t>to discipline, to instruct, </a:t>
            </a:r>
          </a:p>
          <a:p>
            <a:pPr>
              <a:buNone/>
            </a:pPr>
            <a:r>
              <a:rPr lang="en-US" altLang="ko-KR" dirty="0" smtClean="0"/>
              <a:t>to admonish – </a:t>
            </a:r>
            <a:r>
              <a:rPr lang="ko-KR" altLang="en-US" dirty="0" smtClean="0"/>
              <a:t>타이르다</a:t>
            </a:r>
            <a:r>
              <a:rPr lang="en-US" altLang="ko-KR" dirty="0" smtClean="0"/>
              <a:t>. </a:t>
            </a:r>
            <a:r>
              <a:rPr lang="ko-KR" altLang="en-US" dirty="0" smtClean="0"/>
              <a:t>충고</a:t>
            </a:r>
            <a:r>
              <a:rPr lang="en-US" altLang="ko-KR" dirty="0" smtClean="0"/>
              <a:t>, </a:t>
            </a:r>
            <a:r>
              <a:rPr lang="ko-KR" altLang="en-US" dirty="0" smtClean="0"/>
              <a:t>훈계하다</a:t>
            </a:r>
            <a:r>
              <a:rPr lang="en-US" altLang="ko-KR" dirty="0" smtClean="0"/>
              <a:t>.</a:t>
            </a:r>
          </a:p>
          <a:p>
            <a:pPr>
              <a:buNone/>
            </a:pPr>
            <a:r>
              <a:rPr lang="en-US" altLang="ko-KR" b="1" dirty="0" smtClean="0"/>
              <a:t>punish</a:t>
            </a:r>
            <a:r>
              <a:rPr lang="en-US" altLang="ko-KR" dirty="0" smtClean="0"/>
              <a:t>, reform, reprove, sore, teach.</a:t>
            </a:r>
          </a:p>
          <a:p>
            <a:pPr>
              <a:buNone/>
            </a:pPr>
            <a:endParaRPr lang="en-US" altLang="ko-KR" dirty="0" smtClean="0"/>
          </a:p>
          <a:p>
            <a:pPr>
              <a:buNone/>
            </a:pPr>
            <a:r>
              <a:rPr lang="ko-KR" altLang="en-US" dirty="0" smtClean="0"/>
              <a:t>총 </a:t>
            </a:r>
            <a:r>
              <a:rPr lang="en-US" altLang="ko-KR" dirty="0" smtClean="0"/>
              <a:t>43</a:t>
            </a:r>
            <a:r>
              <a:rPr lang="ko-KR" altLang="en-US" dirty="0" smtClean="0"/>
              <a:t>번 사용 됨</a:t>
            </a:r>
            <a:r>
              <a:rPr lang="en-US" altLang="ko-KR" dirty="0" smtClean="0"/>
              <a:t>, </a:t>
            </a:r>
            <a:r>
              <a:rPr lang="ko-KR" altLang="en-US" dirty="0" smtClean="0"/>
              <a:t>그러나 </a:t>
            </a:r>
            <a:r>
              <a:rPr lang="en-US" altLang="ko-KR" b="1" dirty="0" smtClean="0"/>
              <a:t>punish </a:t>
            </a:r>
            <a:r>
              <a:rPr lang="ko-KR" altLang="en-US" dirty="0" smtClean="0"/>
              <a:t>로 번역된 </a:t>
            </a:r>
            <a:endParaRPr lang="en-US" altLang="ko-KR" dirty="0" smtClean="0"/>
          </a:p>
          <a:p>
            <a:pPr>
              <a:buNone/>
            </a:pPr>
            <a:r>
              <a:rPr lang="ko-KR" altLang="en-US" dirty="0" smtClean="0"/>
              <a:t>경우는 </a:t>
            </a:r>
            <a:r>
              <a:rPr lang="ko-KR" altLang="en-US" b="1" dirty="0" smtClean="0"/>
              <a:t>단 한번</a:t>
            </a:r>
            <a:r>
              <a:rPr lang="ko-KR" altLang="en-US" dirty="0" smtClean="0"/>
              <a:t> 밖에 없음</a:t>
            </a:r>
            <a:r>
              <a:rPr lang="en-US" altLang="ko-KR" dirty="0" smtClean="0"/>
              <a:t>!(</a:t>
            </a:r>
            <a:r>
              <a:rPr lang="ko-KR" altLang="en-US" dirty="0" err="1" smtClean="0"/>
              <a:t>레</a:t>
            </a:r>
            <a:r>
              <a:rPr lang="ko-KR" altLang="en-US" dirty="0" smtClean="0"/>
              <a:t> </a:t>
            </a:r>
            <a:r>
              <a:rPr lang="en-US" altLang="ko-KR" dirty="0" smtClean="0"/>
              <a:t>26:18)</a:t>
            </a:r>
          </a:p>
          <a:p>
            <a:pPr>
              <a:buNone/>
            </a:pPr>
            <a:endParaRPr lang="ko-KR" alt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err="1" smtClean="0"/>
              <a:t>yacar</a:t>
            </a:r>
            <a:endParaRPr lang="ko-KR" altLang="en-US" dirty="0"/>
          </a:p>
        </p:txBody>
      </p:sp>
      <p:sp>
        <p:nvSpPr>
          <p:cNvPr id="3" name="내용 개체 틀 2"/>
          <p:cNvSpPr>
            <a:spLocks noGrp="1"/>
          </p:cNvSpPr>
          <p:nvPr>
            <p:ph idx="1"/>
          </p:nvPr>
        </p:nvSpPr>
        <p:spPr/>
        <p:txBody>
          <a:bodyPr/>
          <a:lstStyle/>
          <a:p>
            <a:pPr>
              <a:buNone/>
            </a:pPr>
            <a:r>
              <a:rPr lang="ko-KR" altLang="en-US" dirty="0" err="1" smtClean="0"/>
              <a:t>레</a:t>
            </a:r>
            <a:r>
              <a:rPr lang="en-US" altLang="ko-KR" dirty="0" smtClean="0"/>
              <a:t>26:18 </a:t>
            </a:r>
            <a:r>
              <a:rPr lang="ko-KR" altLang="en-US" dirty="0" smtClean="0"/>
              <a:t>이런 모든 일이 있는데도 너희가 </a:t>
            </a:r>
            <a:endParaRPr lang="en-US" altLang="ko-KR" dirty="0" smtClean="0"/>
          </a:p>
          <a:p>
            <a:pPr>
              <a:buNone/>
            </a:pPr>
            <a:r>
              <a:rPr lang="ko-KR" altLang="en-US" dirty="0" smtClean="0"/>
              <a:t>여전히 내게 경청하지 않으면</a:t>
            </a:r>
            <a:r>
              <a:rPr lang="en-US" altLang="ko-KR" dirty="0" smtClean="0"/>
              <a:t>, </a:t>
            </a:r>
            <a:r>
              <a:rPr lang="ko-KR" altLang="en-US" dirty="0" smtClean="0"/>
              <a:t>그때는 내가 </a:t>
            </a:r>
            <a:endParaRPr lang="en-US" altLang="ko-KR" dirty="0" smtClean="0"/>
          </a:p>
          <a:p>
            <a:pPr>
              <a:buNone/>
            </a:pPr>
            <a:r>
              <a:rPr lang="ko-KR" altLang="en-US" dirty="0" smtClean="0"/>
              <a:t>너희 죄들로 인하여 일곱 배나 더 </a:t>
            </a:r>
            <a:r>
              <a:rPr lang="ko-KR" altLang="en-US" b="1" dirty="0" smtClean="0"/>
              <a:t>벌</a:t>
            </a:r>
            <a:r>
              <a:rPr lang="ko-KR" altLang="en-US" dirty="0" smtClean="0"/>
              <a:t>하리라</a:t>
            </a:r>
            <a:r>
              <a:rPr lang="en-US" altLang="ko-KR" dirty="0" smtClean="0"/>
              <a:t>.</a:t>
            </a:r>
          </a:p>
          <a:p>
            <a:pPr>
              <a:buNone/>
            </a:pPr>
            <a:endParaRPr lang="en-US" altLang="ko-KR" dirty="0" smtClean="0"/>
          </a:p>
          <a:p>
            <a:pPr>
              <a:buNone/>
            </a:pPr>
            <a:r>
              <a:rPr lang="ko-KR" altLang="en-US" dirty="0" smtClean="0"/>
              <a:t> 타이르다</a:t>
            </a:r>
            <a:r>
              <a:rPr lang="en-US" altLang="ko-KR" dirty="0" smtClean="0"/>
              <a:t>, </a:t>
            </a:r>
            <a:r>
              <a:rPr lang="ko-KR" altLang="en-US" dirty="0" smtClean="0"/>
              <a:t>훈계하다</a:t>
            </a:r>
            <a:r>
              <a:rPr lang="en-US" altLang="ko-KR" dirty="0" smtClean="0"/>
              <a:t>. </a:t>
            </a:r>
            <a:r>
              <a:rPr lang="ko-KR" altLang="en-US" dirty="0" smtClean="0"/>
              <a:t>가르치다</a:t>
            </a:r>
            <a:r>
              <a:rPr lang="en-US" altLang="ko-KR" dirty="0" smtClean="0"/>
              <a:t>. </a:t>
            </a:r>
            <a:r>
              <a:rPr lang="ko-KR" altLang="en-US" dirty="0" smtClean="0"/>
              <a:t>징계하다</a:t>
            </a:r>
            <a:r>
              <a:rPr lang="en-US" altLang="ko-KR" dirty="0" smtClean="0"/>
              <a:t>.</a:t>
            </a:r>
          </a:p>
          <a:p>
            <a:pPr>
              <a:buNone/>
            </a:pPr>
            <a:endParaRPr lang="en-US" altLang="ko-KR" dirty="0" smtClean="0"/>
          </a:p>
          <a:p>
            <a:pPr>
              <a:buNone/>
            </a:pPr>
            <a:endParaRPr lang="ko-KR" alt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err="1" smtClean="0"/>
              <a:t>nakah</a:t>
            </a:r>
            <a:endParaRPr lang="ko-KR" altLang="en-US" dirty="0"/>
          </a:p>
        </p:txBody>
      </p:sp>
      <p:sp>
        <p:nvSpPr>
          <p:cNvPr id="3" name="내용 개체 틀 2"/>
          <p:cNvSpPr>
            <a:spLocks noGrp="1"/>
          </p:cNvSpPr>
          <p:nvPr>
            <p:ph idx="1"/>
          </p:nvPr>
        </p:nvSpPr>
        <p:spPr>
          <a:xfrm>
            <a:off x="457200" y="1628800"/>
            <a:ext cx="8229600" cy="5616624"/>
          </a:xfrm>
        </p:spPr>
        <p:txBody>
          <a:bodyPr>
            <a:normAutofit fontScale="92500" lnSpcReduction="10000"/>
          </a:bodyPr>
          <a:lstStyle/>
          <a:p>
            <a:pPr>
              <a:buNone/>
            </a:pPr>
            <a:endParaRPr lang="en-US" altLang="ko-KR" dirty="0" smtClean="0"/>
          </a:p>
          <a:p>
            <a:pPr>
              <a:buNone/>
            </a:pPr>
            <a:r>
              <a:rPr lang="en-US" altLang="ko-KR" dirty="0" smtClean="0"/>
              <a:t>OT:5221</a:t>
            </a:r>
          </a:p>
          <a:p>
            <a:pPr>
              <a:buNone/>
            </a:pPr>
            <a:r>
              <a:rPr lang="en-US" altLang="ko-KR" dirty="0" err="1" smtClean="0"/>
              <a:t>nakah</a:t>
            </a:r>
            <a:r>
              <a:rPr lang="en-US" altLang="ko-KR" dirty="0" smtClean="0"/>
              <a:t> (</a:t>
            </a:r>
            <a:r>
              <a:rPr lang="en-US" altLang="ko-KR" dirty="0" err="1" smtClean="0"/>
              <a:t>naw-kaw</a:t>
            </a:r>
            <a:r>
              <a:rPr lang="en-US" altLang="ko-KR" dirty="0" smtClean="0"/>
              <a:t>'); a primitive root; to strike </a:t>
            </a:r>
          </a:p>
          <a:p>
            <a:pPr>
              <a:buNone/>
            </a:pPr>
            <a:r>
              <a:rPr lang="en-US" altLang="ko-KR" dirty="0" smtClean="0"/>
              <a:t>(lightly or severely, literally or figuratively):</a:t>
            </a:r>
          </a:p>
          <a:p>
            <a:pPr>
              <a:buNone/>
            </a:pPr>
            <a:endParaRPr lang="en-US" altLang="ko-KR" dirty="0" smtClean="0"/>
          </a:p>
          <a:p>
            <a:pPr>
              <a:buNone/>
            </a:pPr>
            <a:r>
              <a:rPr lang="en-US" altLang="ko-KR" dirty="0" smtClean="0"/>
              <a:t>KJV - beat, cast forth, clap, give [wounds], </a:t>
            </a:r>
          </a:p>
          <a:p>
            <a:pPr>
              <a:buNone/>
            </a:pPr>
            <a:r>
              <a:rPr lang="en-US" altLang="ko-KR" dirty="0" smtClean="0"/>
              <a:t>go forward, indeed, kill, murderer, punish, </a:t>
            </a:r>
          </a:p>
          <a:p>
            <a:pPr>
              <a:buNone/>
            </a:pPr>
            <a:r>
              <a:rPr lang="en-US" altLang="ko-KR" dirty="0" smtClean="0"/>
              <a:t>slaughter, slay (-</a:t>
            </a:r>
            <a:r>
              <a:rPr lang="en-US" altLang="ko-KR" dirty="0" err="1" smtClean="0"/>
              <a:t>er</a:t>
            </a:r>
            <a:r>
              <a:rPr lang="en-US" altLang="ko-KR" dirty="0" smtClean="0"/>
              <a:t>, -</a:t>
            </a:r>
            <a:r>
              <a:rPr lang="en-US" altLang="ko-KR" dirty="0" err="1" smtClean="0"/>
              <a:t>ing</a:t>
            </a:r>
            <a:r>
              <a:rPr lang="en-US" altLang="ko-KR" dirty="0" smtClean="0"/>
              <a:t>), smite strike, be </a:t>
            </a:r>
          </a:p>
          <a:p>
            <a:pPr>
              <a:buNone/>
            </a:pPr>
            <a:r>
              <a:rPr lang="en-US" altLang="ko-KR" dirty="0" smtClean="0"/>
              <a:t>stricken, (give) stripes, surely, wound.</a:t>
            </a:r>
          </a:p>
          <a:p>
            <a:pPr>
              <a:buNone/>
            </a:pPr>
            <a:endParaRPr lang="en-US" altLang="ko-KR" dirty="0" smtClean="0"/>
          </a:p>
          <a:p>
            <a:pPr>
              <a:buNone/>
            </a:pPr>
            <a:r>
              <a:rPr lang="en-US" altLang="ko-KR" dirty="0" smtClean="0"/>
              <a:t> </a:t>
            </a:r>
            <a:endParaRPr lang="ko-KR" alt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err="1" smtClean="0"/>
              <a:t>nakah</a:t>
            </a:r>
            <a:endParaRPr lang="ko-KR" altLang="en-US" dirty="0"/>
          </a:p>
        </p:txBody>
      </p:sp>
      <p:sp>
        <p:nvSpPr>
          <p:cNvPr id="3" name="내용 개체 틀 2"/>
          <p:cNvSpPr>
            <a:spLocks noGrp="1"/>
          </p:cNvSpPr>
          <p:nvPr>
            <p:ph idx="1"/>
          </p:nvPr>
        </p:nvSpPr>
        <p:spPr/>
        <p:txBody>
          <a:bodyPr/>
          <a:lstStyle/>
          <a:p>
            <a:pPr>
              <a:buNone/>
            </a:pPr>
            <a:r>
              <a:rPr lang="ko-KR" altLang="en-US" dirty="0" err="1" smtClean="0"/>
              <a:t>레</a:t>
            </a:r>
            <a:r>
              <a:rPr lang="en-US" altLang="ko-KR" dirty="0" smtClean="0"/>
              <a:t>26:24 </a:t>
            </a:r>
          </a:p>
          <a:p>
            <a:pPr>
              <a:buNone/>
            </a:pPr>
            <a:r>
              <a:rPr lang="ko-KR" altLang="en-US" dirty="0" smtClean="0"/>
              <a:t>나 곧 나도 너희에게 대항하여 </a:t>
            </a:r>
            <a:endParaRPr lang="en-US" altLang="ko-KR" dirty="0" smtClean="0"/>
          </a:p>
          <a:p>
            <a:pPr>
              <a:buNone/>
            </a:pPr>
            <a:r>
              <a:rPr lang="ko-KR" altLang="en-US" dirty="0" smtClean="0"/>
              <a:t>너희 죄를 인하여 너희를 칠 배나 더 </a:t>
            </a:r>
            <a:r>
              <a:rPr lang="ko-KR" altLang="en-US" b="1" dirty="0" smtClean="0"/>
              <a:t>칠지라</a:t>
            </a:r>
            <a:r>
              <a:rPr lang="en-US" altLang="ko-KR" dirty="0" smtClean="0"/>
              <a:t>.</a:t>
            </a:r>
            <a:endParaRPr lang="ko-KR" altLang="en-US" dirty="0" smtClean="0"/>
          </a:p>
          <a:p>
            <a:pPr>
              <a:buNone/>
            </a:pPr>
            <a:endParaRPr lang="ko-KR" altLang="en-US" dirty="0" smtClean="0"/>
          </a:p>
          <a:p>
            <a:pPr>
              <a:buNone/>
            </a:pPr>
            <a:endParaRPr lang="ko-KR"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a:xfrm>
            <a:off x="611560" y="1772816"/>
            <a:ext cx="8229600" cy="4525963"/>
          </a:xfrm>
        </p:spPr>
        <p:txBody>
          <a:bodyPr/>
          <a:lstStyle/>
          <a:p>
            <a:pPr>
              <a:buNone/>
            </a:pPr>
            <a:r>
              <a:rPr lang="ko-KR" altLang="en-US" dirty="0" smtClean="0"/>
              <a:t>죄가 세상에 들어오게 된 것은 하나님의 </a:t>
            </a:r>
            <a:endParaRPr lang="en-US" altLang="ko-KR" dirty="0" smtClean="0"/>
          </a:p>
          <a:p>
            <a:pPr>
              <a:buNone/>
            </a:pPr>
            <a:r>
              <a:rPr lang="ko-KR" altLang="en-US" dirty="0" smtClean="0"/>
              <a:t>말씀을 무력하게 </a:t>
            </a:r>
            <a:r>
              <a:rPr lang="ko-KR" altLang="en-US" dirty="0" err="1" smtClean="0"/>
              <a:t>만듦으로써였다</a:t>
            </a:r>
            <a:r>
              <a:rPr lang="en-US" altLang="ko-KR" dirty="0" smtClean="0"/>
              <a:t>. </a:t>
            </a:r>
          </a:p>
          <a:p>
            <a:pPr>
              <a:buNone/>
            </a:pPr>
            <a:r>
              <a:rPr lang="ko-KR" altLang="en-US" dirty="0" smtClean="0"/>
              <a:t>아담은 </a:t>
            </a:r>
            <a:r>
              <a:rPr lang="ko-KR" altLang="en-US" b="1" dirty="0" smtClean="0"/>
              <a:t>사단의 거짓말을 믿었으며 </a:t>
            </a:r>
            <a:endParaRPr lang="en-US" altLang="ko-KR" b="1" dirty="0" smtClean="0"/>
          </a:p>
          <a:p>
            <a:pPr>
              <a:buNone/>
            </a:pPr>
            <a:r>
              <a:rPr lang="ko-KR" altLang="en-US" dirty="0" smtClean="0"/>
              <a:t>하나님의 품성을 그릇되게 나타내는 </a:t>
            </a:r>
            <a:endParaRPr lang="en-US" altLang="ko-KR" dirty="0" smtClean="0"/>
          </a:p>
          <a:p>
            <a:pPr>
              <a:buNone/>
            </a:pPr>
            <a:r>
              <a:rPr lang="ko-KR" altLang="en-US" dirty="0" smtClean="0"/>
              <a:t>사단의 유혹에 넘어감으로 </a:t>
            </a:r>
            <a:endParaRPr lang="en-US" altLang="ko-KR" dirty="0" smtClean="0"/>
          </a:p>
          <a:p>
            <a:pPr>
              <a:buNone/>
            </a:pPr>
            <a:r>
              <a:rPr lang="ko-KR" altLang="en-US" dirty="0" smtClean="0"/>
              <a:t>아담의 생애는 변화되었고 망쳐진 바 되었다</a:t>
            </a:r>
            <a:r>
              <a:rPr lang="en-US" altLang="ko-KR" dirty="0" smtClean="0"/>
              <a:t>.</a:t>
            </a:r>
          </a:p>
          <a:p>
            <a:pPr>
              <a:buNone/>
            </a:pPr>
            <a:r>
              <a:rPr lang="en-US" altLang="ko-KR" dirty="0" smtClean="0"/>
              <a:t>                     (1</a:t>
            </a:r>
            <a:r>
              <a:rPr lang="ko-KR" altLang="en-US" dirty="0" smtClean="0"/>
              <a:t>기별 </a:t>
            </a:r>
            <a:r>
              <a:rPr lang="en-US" altLang="ko-KR" dirty="0" smtClean="0"/>
              <a:t>345.)</a:t>
            </a:r>
            <a:endParaRPr lang="ko-KR" alt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err="1" smtClean="0"/>
              <a:t>yacer</a:t>
            </a:r>
            <a:endParaRPr lang="ko-KR" altLang="en-US" dirty="0"/>
          </a:p>
        </p:txBody>
      </p:sp>
      <p:sp>
        <p:nvSpPr>
          <p:cNvPr id="3" name="내용 개체 틀 2"/>
          <p:cNvSpPr>
            <a:spLocks noGrp="1"/>
          </p:cNvSpPr>
          <p:nvPr>
            <p:ph idx="1"/>
          </p:nvPr>
        </p:nvSpPr>
        <p:spPr/>
        <p:txBody>
          <a:bodyPr/>
          <a:lstStyle/>
          <a:p>
            <a:pPr>
              <a:buNone/>
            </a:pPr>
            <a:r>
              <a:rPr lang="ko-KR" altLang="en-US" dirty="0" err="1" smtClean="0"/>
              <a:t>레</a:t>
            </a:r>
            <a:r>
              <a:rPr lang="en-US" altLang="ko-KR" dirty="0" smtClean="0"/>
              <a:t>26:28 </a:t>
            </a:r>
            <a:r>
              <a:rPr lang="ko-KR" altLang="en-US" dirty="0" smtClean="0"/>
              <a:t>내가 진노로 너희에게 대항하되 </a:t>
            </a:r>
            <a:endParaRPr lang="en-US" altLang="ko-KR" dirty="0" smtClean="0"/>
          </a:p>
          <a:p>
            <a:pPr>
              <a:buNone/>
            </a:pPr>
            <a:r>
              <a:rPr lang="ko-KR" altLang="en-US" dirty="0" smtClean="0"/>
              <a:t>너희 죄를 인하여 칠 배나 더 </a:t>
            </a:r>
            <a:r>
              <a:rPr lang="ko-KR" altLang="en-US" b="1" dirty="0" err="1" smtClean="0"/>
              <a:t>징책하리니</a:t>
            </a:r>
            <a:endParaRPr lang="ko-KR" altLang="en-US" b="1" dirty="0" smtClean="0"/>
          </a:p>
          <a:p>
            <a:pPr>
              <a:buNone/>
            </a:pPr>
            <a:endParaRPr lang="en-US" altLang="ko-KR" dirty="0" smtClean="0"/>
          </a:p>
          <a:p>
            <a:pPr>
              <a:buNone/>
            </a:pPr>
            <a:r>
              <a:rPr lang="en-US" altLang="ko-KR" dirty="0" smtClean="0"/>
              <a:t>Lev.26:28 Then I will walk contrary unto you also in fury; and I, even I, will </a:t>
            </a:r>
            <a:r>
              <a:rPr lang="en-US" altLang="ko-KR" b="1" dirty="0" smtClean="0"/>
              <a:t>chastise</a:t>
            </a:r>
            <a:r>
              <a:rPr lang="en-US" altLang="ko-KR" dirty="0" smtClean="0"/>
              <a:t> you seven times for your sins.</a:t>
            </a:r>
          </a:p>
          <a:p>
            <a:pPr>
              <a:buNone/>
            </a:pPr>
            <a:endParaRPr lang="ko-KR" altLang="en-US"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하나님의 벌과 사단의 벌</a:t>
            </a:r>
            <a:endParaRPr lang="ko-KR" altLang="en-US" dirty="0"/>
          </a:p>
        </p:txBody>
      </p:sp>
      <p:sp>
        <p:nvSpPr>
          <p:cNvPr id="3" name="내용 개체 틀 2"/>
          <p:cNvSpPr>
            <a:spLocks noGrp="1"/>
          </p:cNvSpPr>
          <p:nvPr>
            <p:ph idx="1"/>
          </p:nvPr>
        </p:nvSpPr>
        <p:spPr>
          <a:xfrm>
            <a:off x="214282" y="1600200"/>
            <a:ext cx="8715436" cy="4972072"/>
          </a:xfrm>
        </p:spPr>
        <p:txBody>
          <a:bodyPr/>
          <a:lstStyle/>
          <a:p>
            <a:pPr>
              <a:buNone/>
            </a:pPr>
            <a:r>
              <a:rPr lang="ko-KR" altLang="en-US" dirty="0" smtClean="0">
                <a:solidFill>
                  <a:srgbClr val="FF0000"/>
                </a:solidFill>
              </a:rPr>
              <a:t>사단의 벌은</a:t>
            </a:r>
            <a:endParaRPr lang="en-US" altLang="ko-KR" dirty="0" smtClean="0">
              <a:solidFill>
                <a:srgbClr val="FF0000"/>
              </a:solidFill>
            </a:endParaRPr>
          </a:p>
          <a:p>
            <a:pPr>
              <a:buNone/>
            </a:pPr>
            <a:r>
              <a:rPr lang="ko-KR" altLang="en-US" dirty="0" smtClean="0"/>
              <a:t>사단이 품성을 오해하게 하여 죄짓게 하고</a:t>
            </a:r>
            <a:endParaRPr lang="en-US" altLang="ko-KR" dirty="0" smtClean="0"/>
          </a:p>
          <a:p>
            <a:pPr>
              <a:buNone/>
            </a:pPr>
            <a:r>
              <a:rPr lang="ko-KR" altLang="en-US" dirty="0" smtClean="0"/>
              <a:t>양심의 가책을 느끼게 하고</a:t>
            </a:r>
            <a:endParaRPr lang="en-US" altLang="ko-KR" dirty="0" smtClean="0"/>
          </a:p>
          <a:p>
            <a:pPr>
              <a:buNone/>
            </a:pPr>
            <a:r>
              <a:rPr lang="ko-KR" altLang="en-US" dirty="0" smtClean="0"/>
              <a:t>죄책감을 느끼게 하여 </a:t>
            </a:r>
            <a:endParaRPr lang="en-US" altLang="ko-KR" dirty="0" smtClean="0"/>
          </a:p>
          <a:p>
            <a:pPr>
              <a:buNone/>
            </a:pPr>
            <a:r>
              <a:rPr lang="ko-KR" altLang="en-US" dirty="0" smtClean="0"/>
              <a:t>하나님이 벌주실 것이라고 오해</a:t>
            </a:r>
            <a:r>
              <a:rPr lang="en-US" altLang="ko-KR" dirty="0" smtClean="0">
                <a:sym typeface="Wingdings" pitchFamily="2" charset="2"/>
              </a:rPr>
              <a:t></a:t>
            </a:r>
            <a:r>
              <a:rPr lang="ko-KR" altLang="en-US" dirty="0" smtClean="0">
                <a:sym typeface="Wingdings" pitchFamily="2" charset="2"/>
              </a:rPr>
              <a:t>품성의 오해</a:t>
            </a:r>
            <a:endParaRPr lang="en-US" altLang="ko-KR" dirty="0" smtClean="0">
              <a:sym typeface="Wingdings" pitchFamily="2" charset="2"/>
            </a:endParaRPr>
          </a:p>
          <a:p>
            <a:pPr>
              <a:buNone/>
            </a:pPr>
            <a:endParaRPr lang="en-US" altLang="ko-KR" dirty="0" smtClean="0">
              <a:sym typeface="Wingdings" pitchFamily="2" charset="2"/>
            </a:endParaRPr>
          </a:p>
          <a:p>
            <a:pPr>
              <a:buNone/>
            </a:pPr>
            <a:r>
              <a:rPr lang="ko-KR" altLang="en-US" dirty="0" smtClean="0">
                <a:solidFill>
                  <a:srgbClr val="FF0000"/>
                </a:solidFill>
                <a:sym typeface="Wingdings" pitchFamily="2" charset="2"/>
              </a:rPr>
              <a:t>하나님의 벌</a:t>
            </a:r>
            <a:r>
              <a:rPr lang="ko-KR" altLang="en-US" dirty="0" smtClean="0">
                <a:sym typeface="Wingdings" pitchFamily="2" charset="2"/>
              </a:rPr>
              <a:t>은 이러한 품성의 오해로 말미암아 </a:t>
            </a:r>
            <a:endParaRPr lang="en-US" altLang="ko-KR" dirty="0" smtClean="0">
              <a:sym typeface="Wingdings" pitchFamily="2" charset="2"/>
            </a:endParaRPr>
          </a:p>
          <a:p>
            <a:pPr>
              <a:buNone/>
            </a:pPr>
            <a:r>
              <a:rPr lang="ko-KR" altLang="en-US" dirty="0" smtClean="0">
                <a:sym typeface="Wingdings" pitchFamily="2" charset="2"/>
              </a:rPr>
              <a:t>사단으로부터 고통 받고 있는 죄인을 방문하심</a:t>
            </a:r>
            <a:endParaRPr lang="ko-KR" alt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277813"/>
            <a:ext cx="9144000" cy="1143000"/>
          </a:xfrm>
        </p:spPr>
        <p:txBody>
          <a:bodyPr/>
          <a:lstStyle/>
          <a:p>
            <a:pPr eaLnBrk="1" hangingPunct="1">
              <a:defRPr/>
            </a:pPr>
            <a:r>
              <a:rPr lang="ko-KR" altLang="en-US" sz="4000" b="1" smtClean="0">
                <a:solidFill>
                  <a:srgbClr val="FFFF66"/>
                </a:solidFill>
                <a:latin typeface="굵은으뜸체" pitchFamily="18" charset="-127"/>
                <a:ea typeface="굵은으뜸체" pitchFamily="18" charset="-127"/>
              </a:rPr>
              <a:t>구원을 </a:t>
            </a:r>
            <a:r>
              <a:rPr lang="ko-KR" altLang="en-US" sz="4000" b="1" dirty="0" smtClean="0">
                <a:solidFill>
                  <a:srgbClr val="FFFF66"/>
                </a:solidFill>
                <a:latin typeface="굵은으뜸체" pitchFamily="18" charset="-127"/>
                <a:ea typeface="굵은으뜸체" pitchFamily="18" charset="-127"/>
              </a:rPr>
              <a:t>위한 하나님의 자비로운 방문 </a:t>
            </a:r>
            <a:r>
              <a:rPr lang="ko-KR" altLang="en-US" sz="4000" b="1" dirty="0" smtClean="0">
                <a:solidFill>
                  <a:srgbClr val="FFFF66"/>
                </a:solidFill>
                <a:latin typeface="굵은으뜸체" pitchFamily="18" charset="-127"/>
                <a:ea typeface="굵은으뜸체" pitchFamily="18" charset="-127"/>
                <a:sym typeface="Wingdings" pitchFamily="2" charset="2"/>
              </a:rPr>
              <a:t></a:t>
            </a:r>
            <a:r>
              <a:rPr lang="ko-KR" altLang="en-US" sz="4000" b="1" dirty="0" smtClean="0">
                <a:solidFill>
                  <a:srgbClr val="FFFF66"/>
                </a:solidFill>
                <a:latin typeface="굵은으뜸체" pitchFamily="18" charset="-127"/>
                <a:ea typeface="굵은으뜸체" pitchFamily="18" charset="-127"/>
              </a:rPr>
              <a:t> 심판</a:t>
            </a:r>
          </a:p>
        </p:txBody>
      </p:sp>
      <p:sp>
        <p:nvSpPr>
          <p:cNvPr id="15363" name="Rectangle 3"/>
          <p:cNvSpPr>
            <a:spLocks noGrp="1" noChangeArrowheads="1"/>
          </p:cNvSpPr>
          <p:nvPr>
            <p:ph type="body" idx="1"/>
          </p:nvPr>
        </p:nvSpPr>
        <p:spPr>
          <a:xfrm>
            <a:off x="0" y="1600200"/>
            <a:ext cx="9144000" cy="5257800"/>
          </a:xfrm>
        </p:spPr>
        <p:txBody>
          <a:bodyPr>
            <a:normAutofit fontScale="92500" lnSpcReduction="10000"/>
          </a:bodyPr>
          <a:lstStyle/>
          <a:p>
            <a:pPr eaLnBrk="1" hangingPunct="1">
              <a:buFont typeface="Wingdings" pitchFamily="2" charset="2"/>
              <a:buNone/>
              <a:defRPr/>
            </a:pPr>
            <a:r>
              <a:rPr lang="ko-KR" altLang="en-US" sz="3600" dirty="0" smtClean="0">
                <a:latin typeface="굵은으뜸체" pitchFamily="18" charset="-127"/>
                <a:ea typeface="굵은으뜸체" pitchFamily="18" charset="-127"/>
              </a:rPr>
              <a:t>       불충성의 길을 택하는 자들은 가능한대로 </a:t>
            </a:r>
            <a:endParaRPr lang="en-US" altLang="ko-KR" sz="3600" dirty="0" smtClean="0">
              <a:latin typeface="굵은으뜸체" pitchFamily="18" charset="-127"/>
              <a:ea typeface="굵은으뜸체" pitchFamily="18" charset="-127"/>
            </a:endParaRPr>
          </a:p>
          <a:p>
            <a:pPr eaLnBrk="1" hangingPunct="1">
              <a:buFont typeface="Wingdings" pitchFamily="2" charset="2"/>
              <a:buNone/>
              <a:defRPr/>
            </a:pPr>
            <a:r>
              <a:rPr lang="en-US" altLang="ko-KR" sz="3600" dirty="0" smtClean="0">
                <a:latin typeface="굵은으뜸체" pitchFamily="18" charset="-127"/>
                <a:ea typeface="굵은으뜸체" pitchFamily="18" charset="-127"/>
              </a:rPr>
              <a:t>        </a:t>
            </a:r>
            <a:r>
              <a:rPr lang="ko-KR" altLang="en-US" sz="3600" dirty="0" smtClean="0">
                <a:latin typeface="굵은으뜸체" pitchFamily="18" charset="-127"/>
                <a:ea typeface="굵은으뜸체" pitchFamily="18" charset="-127"/>
              </a:rPr>
              <a:t>그들의 생애의 죄악을 깨달을 수 있도록 </a:t>
            </a:r>
            <a:endParaRPr lang="en-US" altLang="ko-KR" sz="3600" dirty="0" smtClean="0">
              <a:latin typeface="굵은으뜸체" pitchFamily="18" charset="-127"/>
              <a:ea typeface="굵은으뜸체" pitchFamily="18" charset="-127"/>
            </a:endParaRPr>
          </a:p>
          <a:p>
            <a:pPr eaLnBrk="1" hangingPunct="1">
              <a:buFont typeface="Wingdings" pitchFamily="2" charset="2"/>
              <a:buNone/>
              <a:defRPr/>
            </a:pPr>
            <a:r>
              <a:rPr lang="ko-KR" altLang="en-US" sz="3600" dirty="0" smtClean="0">
                <a:solidFill>
                  <a:srgbClr val="FFFF00"/>
                </a:solidFill>
                <a:latin typeface="굵은으뜸체" pitchFamily="18" charset="-127"/>
                <a:ea typeface="굵은으뜸체" pitchFamily="18" charset="-127"/>
              </a:rPr>
              <a:t>       </a:t>
            </a:r>
            <a:r>
              <a:rPr lang="ko-KR" altLang="en-US" sz="3600" dirty="0" smtClean="0">
                <a:latin typeface="굵은으뜸체" pitchFamily="18" charset="-127"/>
                <a:ea typeface="굵은으뜸체" pitchFamily="18" charset="-127"/>
              </a:rPr>
              <a:t>자비로운 </a:t>
            </a:r>
            <a:r>
              <a:rPr lang="en-US" altLang="ko-KR" sz="3600" dirty="0" smtClean="0">
                <a:solidFill>
                  <a:srgbClr val="FFFF00"/>
                </a:solidFill>
                <a:latin typeface="굵은으뜸체" pitchFamily="18" charset="-127"/>
                <a:ea typeface="굵은으뜸체" pitchFamily="18" charset="-127"/>
              </a:rPr>
              <a:t>(</a:t>
            </a:r>
            <a:r>
              <a:rPr lang="ko-KR" altLang="en-US" sz="3600" u="sng" dirty="0" smtClean="0">
                <a:solidFill>
                  <a:srgbClr val="FFFF00"/>
                </a:solidFill>
                <a:latin typeface="굵은으뜸체" pitchFamily="18" charset="-127"/>
                <a:ea typeface="굵은으뜸체" pitchFamily="18" charset="-127"/>
              </a:rPr>
              <a:t>방문으로</a:t>
            </a:r>
            <a:r>
              <a:rPr lang="en-US" altLang="ko-KR" sz="3600" u="sng" dirty="0" smtClean="0">
                <a:solidFill>
                  <a:srgbClr val="FFFF00"/>
                </a:solidFill>
                <a:latin typeface="굵은으뜸체" pitchFamily="18" charset="-127"/>
                <a:ea typeface="굵은으뜸체" pitchFamily="18" charset="-127"/>
              </a:rPr>
              <a:t>)</a:t>
            </a:r>
            <a:r>
              <a:rPr lang="ko-KR" altLang="en-US" sz="3600" dirty="0" smtClean="0">
                <a:solidFill>
                  <a:srgbClr val="FFFF00"/>
                </a:solidFill>
                <a:latin typeface="굵은으뜸체" pitchFamily="18" charset="-127"/>
                <a:ea typeface="굵은으뜸체" pitchFamily="18" charset="-127"/>
              </a:rPr>
              <a:t> </a:t>
            </a:r>
            <a:r>
              <a:rPr lang="ko-KR" altLang="en-US" sz="3600" dirty="0" smtClean="0">
                <a:latin typeface="굵은으뜸체" pitchFamily="18" charset="-127"/>
                <a:ea typeface="굵은으뜸체" pitchFamily="18" charset="-127"/>
              </a:rPr>
              <a:t>심판을 받아야 한다</a:t>
            </a:r>
            <a:r>
              <a:rPr lang="en-US" altLang="ko-KR" sz="3600" dirty="0" smtClean="0">
                <a:latin typeface="굵은으뜸체" pitchFamily="18" charset="-127"/>
                <a:ea typeface="굵은으뜸체" pitchFamily="18" charset="-127"/>
              </a:rPr>
              <a:t>.</a:t>
            </a:r>
          </a:p>
          <a:p>
            <a:pPr eaLnBrk="1" hangingPunct="1">
              <a:buFont typeface="Wingdings" pitchFamily="2" charset="2"/>
              <a:buNone/>
              <a:defRPr/>
            </a:pPr>
            <a:r>
              <a:rPr lang="en-US" altLang="ko-KR" dirty="0" smtClean="0">
                <a:latin typeface="굵은으뜸체" pitchFamily="18" charset="-127"/>
                <a:ea typeface="굵은으뜸체" pitchFamily="18" charset="-127"/>
              </a:rPr>
              <a:t>   </a:t>
            </a:r>
          </a:p>
          <a:p>
            <a:pPr eaLnBrk="1" hangingPunct="1">
              <a:buFont typeface="Wingdings" pitchFamily="2" charset="2"/>
              <a:buNone/>
              <a:defRPr/>
            </a:pPr>
            <a:r>
              <a:rPr lang="en-US" altLang="ko-KR" dirty="0" smtClean="0">
                <a:latin typeface="굵은으뜸체" pitchFamily="18" charset="-127"/>
                <a:ea typeface="굵은으뜸체" pitchFamily="18" charset="-127"/>
              </a:rPr>
              <a:t>  “Those who choose to remain disloyal </a:t>
            </a:r>
          </a:p>
          <a:p>
            <a:pPr eaLnBrk="1" hangingPunct="1">
              <a:buFont typeface="Wingdings" pitchFamily="2" charset="2"/>
              <a:buNone/>
              <a:defRPr/>
            </a:pPr>
            <a:r>
              <a:rPr lang="en-US" altLang="ko-KR" b="1" dirty="0" smtClean="0">
                <a:latin typeface="굵은으뜸체" pitchFamily="18" charset="-127"/>
                <a:ea typeface="굵은으뜸체" pitchFamily="18" charset="-127"/>
              </a:rPr>
              <a:t>  must be </a:t>
            </a:r>
            <a:r>
              <a:rPr lang="en-US" altLang="ko-KR" sz="3600" b="1" u="sng" dirty="0" smtClean="0">
                <a:solidFill>
                  <a:srgbClr val="00B050"/>
                </a:solidFill>
                <a:latin typeface="굵은으뜸체" pitchFamily="18" charset="-127"/>
                <a:ea typeface="굵은으뜸체" pitchFamily="18" charset="-127"/>
              </a:rPr>
              <a:t>visited</a:t>
            </a:r>
            <a:r>
              <a:rPr lang="en-US" altLang="ko-KR" sz="3600" b="1" dirty="0" smtClean="0">
                <a:solidFill>
                  <a:srgbClr val="00B050"/>
                </a:solidFill>
                <a:latin typeface="굵은으뜸체" pitchFamily="18" charset="-127"/>
                <a:ea typeface="굵은으뜸체" pitchFamily="18" charset="-127"/>
              </a:rPr>
              <a:t> in mercy </a:t>
            </a:r>
            <a:r>
              <a:rPr lang="en-US" altLang="ko-KR" b="1" dirty="0" smtClean="0">
                <a:latin typeface="굵은으뜸체" pitchFamily="18" charset="-127"/>
                <a:ea typeface="굵은으뜸체" pitchFamily="18" charset="-127"/>
              </a:rPr>
              <a:t>with judgments,</a:t>
            </a:r>
            <a:r>
              <a:rPr lang="en-US" altLang="ko-KR" dirty="0" smtClean="0">
                <a:latin typeface="굵은으뜸체" pitchFamily="18" charset="-127"/>
                <a:ea typeface="굵은으뜸체" pitchFamily="18" charset="-127"/>
              </a:rPr>
              <a:t> </a:t>
            </a:r>
          </a:p>
          <a:p>
            <a:pPr eaLnBrk="1" hangingPunct="1">
              <a:buFont typeface="Wingdings" pitchFamily="2" charset="2"/>
              <a:buNone/>
              <a:defRPr/>
            </a:pPr>
            <a:r>
              <a:rPr lang="en-US" altLang="ko-KR" dirty="0" smtClean="0">
                <a:latin typeface="굵은으뜸체" pitchFamily="18" charset="-127"/>
                <a:ea typeface="굵은으뜸체" pitchFamily="18" charset="-127"/>
              </a:rPr>
              <a:t>    in order that, if possible, they may be aroused to a realization of the sinfulness.</a:t>
            </a:r>
          </a:p>
          <a:p>
            <a:pPr eaLnBrk="1" hangingPunct="1">
              <a:buFont typeface="Wingdings" pitchFamily="2" charset="2"/>
              <a:buNone/>
              <a:defRPr/>
            </a:pPr>
            <a:r>
              <a:rPr lang="en-US" altLang="ko-KR" dirty="0" smtClean="0">
                <a:latin typeface="굵은으뜸체" pitchFamily="18" charset="-127"/>
                <a:ea typeface="굵은으뜸체" pitchFamily="18" charset="-127"/>
              </a:rPr>
              <a:t>                        (9T 93) </a:t>
            </a:r>
          </a:p>
          <a:p>
            <a:pPr eaLnBrk="1" hangingPunct="1">
              <a:buFont typeface="Wingdings" pitchFamily="2" charset="2"/>
              <a:buNone/>
              <a:defRPr/>
            </a:pPr>
            <a:r>
              <a:rPr lang="en-US" altLang="ko-KR" dirty="0" smtClean="0">
                <a:latin typeface="굵은으뜸체" pitchFamily="18" charset="-127"/>
                <a:ea typeface="굵은으뜸체" pitchFamily="18" charset="-127"/>
              </a:rPr>
              <a:t> </a:t>
            </a:r>
            <a:endParaRPr lang="en-US" altLang="ko-KR" dirty="0" smtClean="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버려두심</a:t>
            </a:r>
            <a:endParaRPr lang="ko-KR" altLang="en-US" dirty="0"/>
          </a:p>
        </p:txBody>
      </p:sp>
      <p:sp>
        <p:nvSpPr>
          <p:cNvPr id="3" name="내용 개체 틀 2"/>
          <p:cNvSpPr>
            <a:spLocks noGrp="1"/>
          </p:cNvSpPr>
          <p:nvPr>
            <p:ph idx="1"/>
          </p:nvPr>
        </p:nvSpPr>
        <p:spPr>
          <a:xfrm>
            <a:off x="0" y="1600200"/>
            <a:ext cx="9144000" cy="5257800"/>
          </a:xfrm>
        </p:spPr>
        <p:txBody>
          <a:bodyPr>
            <a:normAutofit lnSpcReduction="10000"/>
          </a:bodyPr>
          <a:lstStyle/>
          <a:p>
            <a:pPr>
              <a:buNone/>
            </a:pPr>
            <a:r>
              <a:rPr lang="ko-KR" altLang="en-US" dirty="0" smtClean="0"/>
              <a:t>       </a:t>
            </a:r>
            <a:r>
              <a:rPr lang="ko-KR" altLang="en-US" dirty="0" err="1" smtClean="0"/>
              <a:t>렘</a:t>
            </a:r>
            <a:r>
              <a:rPr lang="en-US" altLang="ko-KR" dirty="0" smtClean="0"/>
              <a:t>2:19 </a:t>
            </a:r>
            <a:r>
              <a:rPr lang="ko-KR" altLang="en-US" dirty="0" smtClean="0"/>
              <a:t>네 악이 너를 징계</a:t>
            </a:r>
            <a:r>
              <a:rPr lang="en-US" altLang="ko-KR" dirty="0" smtClean="0"/>
              <a:t>(</a:t>
            </a:r>
            <a:r>
              <a:rPr lang="ko-KR" altLang="en-US" dirty="0" smtClean="0"/>
              <a:t>벌</a:t>
            </a:r>
            <a:r>
              <a:rPr lang="en-US" altLang="ko-KR" dirty="0" smtClean="0"/>
              <a:t>)</a:t>
            </a:r>
            <a:r>
              <a:rPr lang="ko-KR" altLang="en-US" dirty="0" smtClean="0"/>
              <a:t>하겠고 </a:t>
            </a:r>
            <a:endParaRPr lang="en-US" altLang="ko-KR" dirty="0" smtClean="0"/>
          </a:p>
          <a:p>
            <a:pPr>
              <a:buNone/>
            </a:pPr>
            <a:r>
              <a:rPr lang="ko-KR" altLang="en-US" dirty="0" smtClean="0"/>
              <a:t>            네 </a:t>
            </a:r>
            <a:r>
              <a:rPr lang="ko-KR" altLang="en-US" dirty="0" err="1" smtClean="0"/>
              <a:t>패역이</a:t>
            </a:r>
            <a:r>
              <a:rPr lang="ko-KR" altLang="en-US" dirty="0" smtClean="0"/>
              <a:t> 너를 책할 것이라 </a:t>
            </a:r>
            <a:endParaRPr lang="en-US" altLang="ko-KR" dirty="0" smtClean="0"/>
          </a:p>
          <a:p>
            <a:pPr>
              <a:buNone/>
            </a:pPr>
            <a:r>
              <a:rPr lang="ko-KR" altLang="en-US" dirty="0" smtClean="0"/>
              <a:t>     그런즉 네 </a:t>
            </a:r>
            <a:r>
              <a:rPr lang="ko-KR" altLang="en-US" b="1" dirty="0" smtClean="0">
                <a:solidFill>
                  <a:srgbClr val="FF0000"/>
                </a:solidFill>
              </a:rPr>
              <a:t>하나님 여호와를 버림</a:t>
            </a:r>
            <a:r>
              <a:rPr lang="en-US" altLang="ko-KR" b="1" dirty="0" smtClean="0">
                <a:solidFill>
                  <a:srgbClr val="FF0000"/>
                </a:solidFill>
              </a:rPr>
              <a:t>(</a:t>
            </a:r>
            <a:r>
              <a:rPr lang="ko-KR" altLang="en-US" b="1" dirty="0" smtClean="0">
                <a:solidFill>
                  <a:srgbClr val="FF0000"/>
                </a:solidFill>
              </a:rPr>
              <a:t>선택</a:t>
            </a:r>
            <a:r>
              <a:rPr lang="en-US" altLang="ko-KR" b="1" dirty="0" smtClean="0">
                <a:solidFill>
                  <a:srgbClr val="FF0000"/>
                </a:solidFill>
              </a:rPr>
              <a:t>)</a:t>
            </a:r>
            <a:r>
              <a:rPr lang="ko-KR" altLang="en-US" dirty="0" smtClean="0"/>
              <a:t>과</a:t>
            </a:r>
            <a:r>
              <a:rPr lang="ko-KR" altLang="en-US" b="1" dirty="0" smtClean="0">
                <a:solidFill>
                  <a:srgbClr val="FF0000"/>
                </a:solidFill>
              </a:rPr>
              <a:t> </a:t>
            </a:r>
            <a:endParaRPr lang="en-US" altLang="ko-KR" b="1" dirty="0" smtClean="0">
              <a:solidFill>
                <a:srgbClr val="FF0000"/>
              </a:solidFill>
            </a:endParaRPr>
          </a:p>
          <a:p>
            <a:pPr>
              <a:buNone/>
            </a:pPr>
            <a:r>
              <a:rPr lang="ko-KR" altLang="en-US" dirty="0" smtClean="0"/>
              <a:t>         네 속에 나를 경외함이 없는 것이 </a:t>
            </a:r>
            <a:endParaRPr lang="en-US" altLang="ko-KR" dirty="0" smtClean="0"/>
          </a:p>
          <a:p>
            <a:pPr>
              <a:buNone/>
            </a:pPr>
            <a:r>
              <a:rPr lang="ko-KR" altLang="en-US" dirty="0" smtClean="0"/>
              <a:t>                악이요 고통인 줄 알라 </a:t>
            </a:r>
            <a:endParaRPr lang="en-US" altLang="ko-KR" dirty="0" smtClean="0"/>
          </a:p>
          <a:p>
            <a:pPr>
              <a:buNone/>
            </a:pPr>
            <a:r>
              <a:rPr lang="ko-KR" altLang="en-US" dirty="0" smtClean="0"/>
              <a:t>           주 만군의 여호와의 말이니라</a:t>
            </a:r>
            <a:r>
              <a:rPr lang="en-US" altLang="ko-KR" dirty="0" smtClean="0"/>
              <a:t>.</a:t>
            </a:r>
            <a:endParaRPr lang="ko-KR" altLang="en-US" dirty="0" smtClean="0"/>
          </a:p>
          <a:p>
            <a:pPr>
              <a:buNone/>
            </a:pPr>
            <a:endParaRPr lang="en-US" altLang="ko-KR" dirty="0" smtClean="0"/>
          </a:p>
          <a:p>
            <a:pPr>
              <a:buNone/>
            </a:pPr>
            <a:r>
              <a:rPr lang="ko-KR" altLang="en-US" dirty="0" smtClean="0"/>
              <a:t> 죄인이 품성을 오해한 결과로 고통을 받는 것이</a:t>
            </a:r>
            <a:endParaRPr lang="en-US" altLang="ko-KR" dirty="0" smtClean="0"/>
          </a:p>
          <a:p>
            <a:pPr>
              <a:buNone/>
            </a:pPr>
            <a:r>
              <a:rPr lang="en-US" altLang="ko-KR" dirty="0" smtClean="0"/>
              <a:t>  </a:t>
            </a:r>
            <a:r>
              <a:rPr lang="ko-KR" altLang="en-US" dirty="0" smtClean="0"/>
              <a:t>형벌 받기로 선택하는 것이다</a:t>
            </a:r>
            <a:r>
              <a:rPr lang="en-US" altLang="ko-KR" dirty="0" smtClean="0"/>
              <a:t>.(</a:t>
            </a:r>
            <a:r>
              <a:rPr lang="ko-KR" altLang="en-US" dirty="0" smtClean="0"/>
              <a:t>사단으로부터</a:t>
            </a:r>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ltLang="en-US"/>
          </a:p>
        </p:txBody>
      </p:sp>
      <p:sp>
        <p:nvSpPr>
          <p:cNvPr id="3" name="내용 개체 틀 2"/>
          <p:cNvSpPr>
            <a:spLocks noGrp="1"/>
          </p:cNvSpPr>
          <p:nvPr>
            <p:ph idx="1"/>
          </p:nvPr>
        </p:nvSpPr>
        <p:spPr/>
        <p:txBody>
          <a:bodyPr/>
          <a:lstStyle/>
          <a:p>
            <a:pPr>
              <a:buNone/>
            </a:pPr>
            <a:r>
              <a:rPr lang="ko-KR" altLang="en-US" dirty="0" smtClean="0"/>
              <a:t>  그런즉 네 </a:t>
            </a:r>
            <a:r>
              <a:rPr lang="ko-KR" altLang="en-US" b="1" dirty="0" smtClean="0">
                <a:solidFill>
                  <a:srgbClr val="FF0000"/>
                </a:solidFill>
              </a:rPr>
              <a:t>하나님 여호와를 버림</a:t>
            </a:r>
            <a:r>
              <a:rPr lang="en-US" altLang="ko-KR" b="1" dirty="0" smtClean="0">
                <a:solidFill>
                  <a:srgbClr val="FF0000"/>
                </a:solidFill>
              </a:rPr>
              <a:t>(</a:t>
            </a:r>
            <a:r>
              <a:rPr lang="ko-KR" altLang="en-US" b="1" dirty="0" smtClean="0">
                <a:solidFill>
                  <a:srgbClr val="FF0000"/>
                </a:solidFill>
              </a:rPr>
              <a:t>선택</a:t>
            </a:r>
            <a:r>
              <a:rPr lang="en-US" altLang="ko-KR" b="1" dirty="0" smtClean="0">
                <a:solidFill>
                  <a:srgbClr val="FF0000"/>
                </a:solidFill>
              </a:rPr>
              <a:t>)</a:t>
            </a:r>
            <a:r>
              <a:rPr lang="ko-KR" altLang="en-US" dirty="0" smtClean="0"/>
              <a:t>과</a:t>
            </a:r>
            <a:r>
              <a:rPr lang="ko-KR" altLang="en-US" b="1" dirty="0" smtClean="0">
                <a:solidFill>
                  <a:srgbClr val="FF0000"/>
                </a:solidFill>
              </a:rPr>
              <a:t> </a:t>
            </a:r>
            <a:endParaRPr lang="en-US" altLang="ko-KR" b="1" dirty="0" smtClean="0">
              <a:solidFill>
                <a:srgbClr val="FF0000"/>
              </a:solidFill>
            </a:endParaRPr>
          </a:p>
          <a:p>
            <a:pPr>
              <a:buNone/>
            </a:pPr>
            <a:r>
              <a:rPr lang="ko-KR" altLang="en-US" dirty="0" smtClean="0"/>
              <a:t>      네 속에 나를 경외함이 없는 것이 </a:t>
            </a:r>
            <a:endParaRPr lang="en-US" altLang="ko-KR" dirty="0" smtClean="0"/>
          </a:p>
          <a:p>
            <a:pPr>
              <a:buNone/>
            </a:pPr>
            <a:r>
              <a:rPr lang="ko-KR" altLang="en-US" dirty="0" smtClean="0"/>
              <a:t>             악이요 고통인 줄 알라</a:t>
            </a:r>
            <a:r>
              <a:rPr lang="en-US" altLang="ko-KR" dirty="0" smtClean="0"/>
              <a:t>!</a:t>
            </a:r>
          </a:p>
          <a:p>
            <a:pPr>
              <a:buNone/>
            </a:pPr>
            <a:endParaRPr lang="en-US" altLang="ko-KR" dirty="0" smtClean="0"/>
          </a:p>
          <a:p>
            <a:pPr>
              <a:buNone/>
            </a:pPr>
            <a:r>
              <a:rPr lang="ko-KR" altLang="en-US" dirty="0" smtClean="0"/>
              <a:t>누가 누구를 버렸습니까</a:t>
            </a:r>
            <a:r>
              <a:rPr lang="en-US" altLang="ko-KR" dirty="0" smtClean="0"/>
              <a:t>?</a:t>
            </a:r>
          </a:p>
          <a:p>
            <a:pPr>
              <a:buNone/>
            </a:pPr>
            <a:r>
              <a:rPr lang="en-US" altLang="ko-KR" dirty="0" smtClean="0"/>
              <a:t>   </a:t>
            </a:r>
            <a:r>
              <a:rPr lang="ko-KR" altLang="en-US" dirty="0" smtClean="0"/>
              <a:t>인간이 하나님을 버렸습니다</a:t>
            </a:r>
            <a:r>
              <a:rPr lang="en-US" altLang="ko-KR" dirty="0" smtClean="0"/>
              <a:t>.</a:t>
            </a:r>
          </a:p>
          <a:p>
            <a:pPr>
              <a:buNone/>
            </a:pPr>
            <a:r>
              <a:rPr lang="en-US" altLang="ko-KR" dirty="0" smtClean="0"/>
              <a:t>   </a:t>
            </a:r>
            <a:r>
              <a:rPr lang="ko-KR" altLang="en-US" dirty="0" smtClean="0"/>
              <a:t>하나님이 인간을 버리신 것이 아닙니다</a:t>
            </a:r>
            <a:r>
              <a:rPr lang="en-US" altLang="ko-KR" dirty="0" smtClean="0"/>
              <a:t>!</a:t>
            </a:r>
            <a:r>
              <a:rPr lang="ko-KR" altLang="en-US" dirty="0" smtClean="0"/>
              <a:t> </a:t>
            </a:r>
            <a:endParaRPr lang="en-US" altLang="ko-KR" dirty="0" smtClean="0"/>
          </a:p>
          <a:p>
            <a:pPr>
              <a:buNone/>
            </a:pPr>
            <a:endParaRPr lang="ko-KR" altLang="en-US"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dirty="0" smtClean="0"/>
              <a:t>버리면 버려두신다</a:t>
            </a:r>
            <a:r>
              <a:rPr lang="en-US" altLang="ko-KR" dirty="0" smtClean="0"/>
              <a:t>.</a:t>
            </a:r>
            <a:endParaRPr lang="ko-KR" altLang="en-US" dirty="0"/>
          </a:p>
        </p:txBody>
      </p:sp>
      <p:sp>
        <p:nvSpPr>
          <p:cNvPr id="3" name="내용 개체 틀 2"/>
          <p:cNvSpPr>
            <a:spLocks noGrp="1"/>
          </p:cNvSpPr>
          <p:nvPr>
            <p:ph idx="1"/>
          </p:nvPr>
        </p:nvSpPr>
        <p:spPr>
          <a:xfrm>
            <a:off x="214282" y="1600200"/>
            <a:ext cx="8715436" cy="4525963"/>
          </a:xfrm>
        </p:spPr>
        <p:txBody>
          <a:bodyPr>
            <a:normAutofit lnSpcReduction="10000"/>
          </a:bodyPr>
          <a:lstStyle/>
          <a:p>
            <a:pPr>
              <a:buNone/>
            </a:pPr>
            <a:r>
              <a:rPr lang="ko-KR" altLang="en-US" dirty="0" smtClean="0"/>
              <a:t>죄인이 하나님을 버리기로 선택하면</a:t>
            </a:r>
            <a:r>
              <a:rPr lang="en-US" altLang="ko-KR" dirty="0" smtClean="0"/>
              <a:t>,</a:t>
            </a:r>
          </a:p>
          <a:p>
            <a:pPr>
              <a:buNone/>
            </a:pPr>
            <a:r>
              <a:rPr lang="ko-KR" altLang="en-US" dirty="0" smtClean="0"/>
              <a:t>하나님은 그 선택을 존중하여</a:t>
            </a:r>
            <a:endParaRPr lang="en-US" altLang="ko-KR" dirty="0" smtClean="0"/>
          </a:p>
          <a:p>
            <a:pPr>
              <a:buNone/>
            </a:pPr>
            <a:r>
              <a:rPr lang="ko-KR" altLang="en-US" dirty="0" smtClean="0"/>
              <a:t>자기를 버린 죄인을 당분간 버려두신다</a:t>
            </a:r>
            <a:r>
              <a:rPr lang="en-US" altLang="ko-KR" dirty="0" smtClean="0"/>
              <a:t>.</a:t>
            </a:r>
          </a:p>
          <a:p>
            <a:pPr>
              <a:buNone/>
            </a:pPr>
            <a:r>
              <a:rPr lang="en-US" altLang="ko-KR" dirty="0" smtClean="0"/>
              <a:t>(</a:t>
            </a:r>
            <a:r>
              <a:rPr lang="ko-KR" altLang="en-US" dirty="0" smtClean="0"/>
              <a:t>당신의 보호를 거두심</a:t>
            </a:r>
            <a:r>
              <a:rPr lang="en-US" altLang="ko-KR" dirty="0" smtClean="0"/>
              <a:t>, </a:t>
            </a:r>
            <a:r>
              <a:rPr lang="ko-KR" altLang="en-US" dirty="0" smtClean="0"/>
              <a:t>죄인이 거부하기 때문</a:t>
            </a:r>
            <a:r>
              <a:rPr lang="en-US" altLang="ko-KR" dirty="0" smtClean="0"/>
              <a:t>)</a:t>
            </a:r>
          </a:p>
          <a:p>
            <a:pPr>
              <a:buNone/>
            </a:pPr>
            <a:endParaRPr lang="en-US" altLang="ko-KR" dirty="0" smtClean="0"/>
          </a:p>
          <a:p>
            <a:pPr>
              <a:buNone/>
            </a:pPr>
            <a:r>
              <a:rPr lang="ko-KR" altLang="en-US" dirty="0" smtClean="0"/>
              <a:t>그리고 죄인이 다음의 선택을 할 때까지 </a:t>
            </a:r>
            <a:endParaRPr lang="en-US" altLang="ko-KR" dirty="0" smtClean="0"/>
          </a:p>
          <a:p>
            <a:pPr>
              <a:buNone/>
            </a:pPr>
            <a:r>
              <a:rPr lang="ko-KR" altLang="en-US" dirty="0" smtClean="0"/>
              <a:t>다시 방문하시기를 </a:t>
            </a:r>
            <a:endParaRPr lang="en-US" altLang="ko-KR" dirty="0" smtClean="0"/>
          </a:p>
          <a:p>
            <a:pPr>
              <a:buNone/>
            </a:pPr>
            <a:r>
              <a:rPr lang="ko-KR" altLang="en-US" dirty="0" smtClean="0"/>
              <a:t>인내하시며 눈물로 기다리신다</a:t>
            </a:r>
            <a:r>
              <a:rPr lang="en-US" altLang="ko-KR" dirty="0" smtClean="0"/>
              <a:t>. </a:t>
            </a:r>
            <a:endParaRPr lang="ko-KR" alt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85720" y="857232"/>
            <a:ext cx="8643998" cy="5500726"/>
          </a:xfrm>
        </p:spPr>
        <p:txBody>
          <a:bodyPr>
            <a:normAutofit/>
          </a:bodyPr>
          <a:lstStyle/>
          <a:p>
            <a:pPr>
              <a:buNone/>
            </a:pPr>
            <a:r>
              <a:rPr lang="ko-KR" altLang="en-US" dirty="0" err="1" smtClean="0"/>
              <a:t>딤전</a:t>
            </a:r>
            <a:r>
              <a:rPr lang="en-US" altLang="ko-KR" dirty="0" smtClean="0"/>
              <a:t>1:19 </a:t>
            </a:r>
            <a:r>
              <a:rPr lang="ko-KR" altLang="en-US" dirty="0" smtClean="0"/>
              <a:t>믿음과 착한 양심을 가지라 어떤 </a:t>
            </a:r>
            <a:endParaRPr lang="en-US" altLang="ko-KR" dirty="0" smtClean="0"/>
          </a:p>
          <a:p>
            <a:pPr>
              <a:buNone/>
            </a:pPr>
            <a:r>
              <a:rPr lang="ko-KR" altLang="en-US" dirty="0" smtClean="0"/>
              <a:t>이들이 이 </a:t>
            </a:r>
            <a:r>
              <a:rPr lang="ko-KR" altLang="en-US" b="1" dirty="0" smtClean="0">
                <a:solidFill>
                  <a:srgbClr val="FF0000"/>
                </a:solidFill>
              </a:rPr>
              <a:t>양심을 버렸고 </a:t>
            </a:r>
            <a:endParaRPr lang="en-US" altLang="ko-KR" b="1" dirty="0" smtClean="0">
              <a:solidFill>
                <a:srgbClr val="FF0000"/>
              </a:solidFill>
            </a:endParaRPr>
          </a:p>
          <a:p>
            <a:pPr>
              <a:buNone/>
            </a:pPr>
            <a:r>
              <a:rPr lang="ko-KR" altLang="en-US" dirty="0" smtClean="0"/>
              <a:t>그 믿음에 관하여는 파선하였느니라</a:t>
            </a:r>
          </a:p>
          <a:p>
            <a:pPr>
              <a:buNone/>
            </a:pPr>
            <a:endParaRPr lang="ko-KR" altLang="en-US" dirty="0" smtClean="0"/>
          </a:p>
          <a:p>
            <a:pPr>
              <a:buNone/>
            </a:pPr>
            <a:r>
              <a:rPr lang="ko-KR" altLang="en-US" dirty="0" err="1" smtClean="0"/>
              <a:t>딤전</a:t>
            </a:r>
            <a:r>
              <a:rPr lang="en-US" altLang="ko-KR" dirty="0" smtClean="0"/>
              <a:t>1:20 </a:t>
            </a:r>
            <a:r>
              <a:rPr lang="ko-KR" altLang="en-US" dirty="0" smtClean="0"/>
              <a:t>그 가운데 </a:t>
            </a:r>
            <a:r>
              <a:rPr lang="ko-KR" altLang="en-US" dirty="0" err="1" smtClean="0"/>
              <a:t>후메내오와</a:t>
            </a:r>
            <a:r>
              <a:rPr lang="ko-KR" altLang="en-US" dirty="0" smtClean="0"/>
              <a:t> </a:t>
            </a:r>
            <a:r>
              <a:rPr lang="ko-KR" altLang="en-US" dirty="0" err="1" smtClean="0"/>
              <a:t>알렉산더가</a:t>
            </a:r>
            <a:r>
              <a:rPr lang="ko-KR" altLang="en-US" dirty="0" smtClean="0"/>
              <a:t> </a:t>
            </a:r>
            <a:endParaRPr lang="en-US" altLang="ko-KR" dirty="0" smtClean="0"/>
          </a:p>
          <a:p>
            <a:pPr>
              <a:buNone/>
            </a:pPr>
            <a:r>
              <a:rPr lang="ko-KR" altLang="en-US" dirty="0" smtClean="0"/>
              <a:t>있으니 내가 </a:t>
            </a:r>
            <a:r>
              <a:rPr lang="ko-KR" altLang="en-US" b="1" dirty="0" smtClean="0">
                <a:solidFill>
                  <a:srgbClr val="FF0000"/>
                </a:solidFill>
              </a:rPr>
              <a:t>사단에게 내어 준 </a:t>
            </a:r>
            <a:r>
              <a:rPr lang="ko-KR" altLang="en-US" dirty="0" smtClean="0">
                <a:solidFill>
                  <a:srgbClr val="FF0000"/>
                </a:solidFill>
              </a:rPr>
              <a:t>것</a:t>
            </a:r>
            <a:r>
              <a:rPr lang="ko-KR" altLang="en-US" dirty="0" smtClean="0"/>
              <a:t>은 저희로 </a:t>
            </a:r>
            <a:endParaRPr lang="en-US" altLang="ko-KR" dirty="0" smtClean="0"/>
          </a:p>
          <a:p>
            <a:pPr>
              <a:buNone/>
            </a:pPr>
            <a:r>
              <a:rPr lang="ko-KR" altLang="en-US" dirty="0" smtClean="0"/>
              <a:t>징계를 받아 훼방하지 말게 하려 함이니라</a:t>
            </a:r>
            <a:r>
              <a:rPr lang="en-US" altLang="ko-KR" dirty="0" smtClean="0"/>
              <a:t>.</a:t>
            </a:r>
          </a:p>
          <a:p>
            <a:pPr>
              <a:buNone/>
            </a:pPr>
            <a:r>
              <a:rPr lang="en-US" altLang="ko-KR" dirty="0" smtClean="0"/>
              <a:t>                </a:t>
            </a:r>
          </a:p>
          <a:p>
            <a:pPr>
              <a:buNone/>
            </a:pPr>
            <a:r>
              <a:rPr lang="ko-KR" altLang="en-US" sz="4000" b="1" dirty="0" smtClean="0">
                <a:solidFill>
                  <a:srgbClr val="00B050"/>
                </a:solidFill>
              </a:rPr>
              <a:t>버리면 버려두신다</a:t>
            </a:r>
            <a:r>
              <a:rPr lang="en-US" altLang="ko-KR" sz="4000" b="1" dirty="0" smtClean="0">
                <a:solidFill>
                  <a:srgbClr val="00B050"/>
                </a:solidFill>
              </a:rPr>
              <a:t>!</a:t>
            </a:r>
            <a:r>
              <a:rPr lang="en-US" altLang="ko-KR" sz="4000" b="1" dirty="0" smtClean="0">
                <a:solidFill>
                  <a:srgbClr val="00B050"/>
                </a:solidFill>
                <a:sym typeface="Wingdings" pitchFamily="2" charset="2"/>
              </a:rPr>
              <a:t></a:t>
            </a:r>
            <a:r>
              <a:rPr lang="ko-KR" altLang="en-US" sz="4000" b="1" dirty="0" smtClean="0">
                <a:solidFill>
                  <a:srgbClr val="00B050"/>
                </a:solidFill>
                <a:sym typeface="Wingdings" pitchFamily="2" charset="2"/>
              </a:rPr>
              <a:t>벌받음을 허락</a:t>
            </a:r>
            <a:endParaRPr lang="ko-KR" altLang="en-US" sz="4000" b="1" dirty="0">
              <a:solidFill>
                <a:srgbClr val="00B050"/>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flipV="1">
            <a:off x="457200" y="214290"/>
            <a:ext cx="8229600" cy="60348"/>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214282" y="214290"/>
            <a:ext cx="8715436" cy="6429420"/>
          </a:xfrm>
        </p:spPr>
        <p:txBody>
          <a:bodyPr/>
          <a:lstStyle/>
          <a:p>
            <a:pPr>
              <a:buNone/>
            </a:pPr>
            <a:r>
              <a:rPr lang="ko-KR" altLang="en-US" dirty="0"/>
              <a:t>시</a:t>
            </a:r>
            <a:r>
              <a:rPr lang="en-US" altLang="ko-KR" dirty="0"/>
              <a:t>81:8 </a:t>
            </a:r>
            <a:r>
              <a:rPr lang="ko-KR" altLang="en-US" dirty="0"/>
              <a:t>내 백성이여 들으라</a:t>
            </a:r>
            <a:r>
              <a:rPr lang="en-US" altLang="ko-KR" dirty="0"/>
              <a:t>, </a:t>
            </a:r>
            <a:r>
              <a:rPr lang="ko-KR" altLang="en-US" dirty="0"/>
              <a:t>내가 네게 증거 </a:t>
            </a:r>
            <a:endParaRPr lang="en-US" altLang="ko-KR" dirty="0" smtClean="0"/>
          </a:p>
          <a:p>
            <a:pPr>
              <a:buNone/>
            </a:pPr>
            <a:r>
              <a:rPr lang="ko-KR" altLang="en-US" dirty="0" smtClean="0"/>
              <a:t> 하리라</a:t>
            </a:r>
            <a:r>
              <a:rPr lang="en-US" altLang="ko-KR" dirty="0"/>
              <a:t>. </a:t>
            </a:r>
            <a:r>
              <a:rPr lang="ko-KR" altLang="en-US" dirty="0"/>
              <a:t>이스라엘이여 </a:t>
            </a:r>
            <a:r>
              <a:rPr lang="ko-KR" altLang="en-US" b="1" u="sng" dirty="0"/>
              <a:t>내게 듣기를 원하노라</a:t>
            </a:r>
            <a:r>
              <a:rPr lang="en-US" altLang="ko-KR" dirty="0"/>
              <a:t>.</a:t>
            </a:r>
            <a:endParaRPr lang="ko-KR" altLang="en-US" dirty="0"/>
          </a:p>
          <a:p>
            <a:pPr>
              <a:buNone/>
            </a:pPr>
            <a:endParaRPr lang="en-US" altLang="ko-KR" dirty="0" smtClean="0"/>
          </a:p>
          <a:p>
            <a:pPr>
              <a:buNone/>
            </a:pPr>
            <a:r>
              <a:rPr lang="ko-KR" altLang="en-US" dirty="0" smtClean="0"/>
              <a:t>시</a:t>
            </a:r>
            <a:r>
              <a:rPr lang="en-US" altLang="ko-KR" dirty="0"/>
              <a:t>81:9 </a:t>
            </a:r>
            <a:r>
              <a:rPr lang="ko-KR" altLang="en-US" dirty="0"/>
              <a:t>너희 중에 다른 신을 두지 말며 </a:t>
            </a:r>
            <a:endParaRPr lang="en-US" altLang="ko-KR" dirty="0" smtClean="0"/>
          </a:p>
          <a:p>
            <a:pPr>
              <a:buNone/>
            </a:pPr>
            <a:r>
              <a:rPr lang="ko-KR" altLang="en-US" dirty="0" smtClean="0"/>
              <a:t>    이방 신에게 </a:t>
            </a:r>
            <a:r>
              <a:rPr lang="ko-KR" altLang="en-US" dirty="0"/>
              <a:t>절하지 말지어다</a:t>
            </a:r>
            <a:r>
              <a:rPr lang="en-US" altLang="ko-KR" dirty="0"/>
              <a:t>.</a:t>
            </a:r>
          </a:p>
          <a:p>
            <a:pPr>
              <a:buNone/>
            </a:pPr>
            <a:endParaRPr lang="en-US" altLang="ko-KR" dirty="0" smtClean="0"/>
          </a:p>
          <a:p>
            <a:pPr>
              <a:buNone/>
            </a:pPr>
            <a:r>
              <a:rPr lang="ko-KR" altLang="en-US" dirty="0" smtClean="0"/>
              <a:t>시</a:t>
            </a:r>
            <a:r>
              <a:rPr lang="en-US" altLang="ko-KR" dirty="0"/>
              <a:t>81:10 </a:t>
            </a:r>
            <a:r>
              <a:rPr lang="ko-KR" altLang="en-US" dirty="0"/>
              <a:t>나는 너를 </a:t>
            </a:r>
            <a:r>
              <a:rPr lang="ko-KR" altLang="en-US" dirty="0" err="1"/>
              <a:t>애굽</a:t>
            </a:r>
            <a:r>
              <a:rPr lang="ko-KR" altLang="en-US" dirty="0"/>
              <a:t> 땅에서 인도하여 낸 </a:t>
            </a:r>
            <a:endParaRPr lang="en-US" altLang="ko-KR" dirty="0" smtClean="0"/>
          </a:p>
          <a:p>
            <a:pPr>
              <a:buNone/>
            </a:pPr>
            <a:r>
              <a:rPr lang="ko-KR" altLang="en-US" dirty="0" smtClean="0"/>
              <a:t>  여호와 </a:t>
            </a:r>
            <a:r>
              <a:rPr lang="ko-KR" altLang="en-US" dirty="0"/>
              <a:t>네 하나님이니 네 입을 넓게 열라 </a:t>
            </a:r>
            <a:endParaRPr lang="en-US" altLang="ko-KR" dirty="0" smtClean="0"/>
          </a:p>
          <a:p>
            <a:pPr>
              <a:buNone/>
            </a:pPr>
            <a:r>
              <a:rPr lang="ko-KR" altLang="en-US" dirty="0" smtClean="0"/>
              <a:t>  내가 </a:t>
            </a:r>
            <a:r>
              <a:rPr lang="ko-KR" altLang="en-US" dirty="0"/>
              <a:t>채우리라 하였으나</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0" y="0"/>
            <a:ext cx="9144000" cy="6858000"/>
          </a:xfrm>
        </p:spPr>
        <p:txBody>
          <a:bodyPr>
            <a:normAutofit/>
          </a:bodyPr>
          <a:lstStyle/>
          <a:p>
            <a:pPr>
              <a:buNone/>
            </a:pPr>
            <a:r>
              <a:rPr lang="ko-KR" altLang="en-US" sz="3600" dirty="0"/>
              <a:t>시</a:t>
            </a:r>
            <a:r>
              <a:rPr lang="en-US" altLang="ko-KR" sz="3600" dirty="0"/>
              <a:t>81:11 </a:t>
            </a:r>
            <a:r>
              <a:rPr lang="ko-KR" altLang="en-US" sz="3600" dirty="0"/>
              <a:t>내 백성이 </a:t>
            </a:r>
            <a:r>
              <a:rPr lang="ko-KR" altLang="en-US" sz="3600" u="sng" dirty="0"/>
              <a:t>내 소리를 듣지 아니하며</a:t>
            </a:r>
            <a:r>
              <a:rPr lang="ko-KR" altLang="en-US" sz="3600" dirty="0"/>
              <a:t> </a:t>
            </a:r>
            <a:endParaRPr lang="en-US" altLang="ko-KR" sz="3600" dirty="0" smtClean="0"/>
          </a:p>
          <a:p>
            <a:pPr>
              <a:buNone/>
            </a:pPr>
            <a:r>
              <a:rPr lang="en-US" altLang="ko-KR" sz="3600" dirty="0" smtClean="0"/>
              <a:t>    </a:t>
            </a:r>
            <a:r>
              <a:rPr lang="ko-KR" altLang="en-US" sz="3600" dirty="0" smtClean="0"/>
              <a:t>이스라엘이 </a:t>
            </a:r>
            <a:r>
              <a:rPr lang="ko-KR" altLang="en-US" sz="3600" dirty="0"/>
              <a:t>나를 </a:t>
            </a:r>
            <a:r>
              <a:rPr lang="ko-KR" altLang="en-US" sz="3600" b="1" dirty="0">
                <a:solidFill>
                  <a:srgbClr val="FF0000"/>
                </a:solidFill>
              </a:rPr>
              <a:t>원치 아니하였도다</a:t>
            </a:r>
            <a:r>
              <a:rPr lang="en-US" altLang="ko-KR" sz="3600" b="1" dirty="0">
                <a:solidFill>
                  <a:srgbClr val="FF0000"/>
                </a:solidFill>
              </a:rPr>
              <a:t>.</a:t>
            </a:r>
            <a:endParaRPr lang="ko-KR" altLang="en-US" sz="3600" dirty="0">
              <a:solidFill>
                <a:srgbClr val="FF0000"/>
              </a:solidFill>
            </a:endParaRPr>
          </a:p>
          <a:p>
            <a:pPr>
              <a:buNone/>
            </a:pPr>
            <a:endParaRPr lang="en-US" altLang="ko-KR" sz="3600" dirty="0" smtClean="0"/>
          </a:p>
          <a:p>
            <a:pPr>
              <a:buNone/>
            </a:pPr>
            <a:r>
              <a:rPr lang="ko-KR" altLang="en-US" sz="3600" dirty="0" smtClean="0"/>
              <a:t>시</a:t>
            </a:r>
            <a:r>
              <a:rPr lang="en-US" altLang="ko-KR" sz="3600" dirty="0"/>
              <a:t>81:12 </a:t>
            </a:r>
            <a:r>
              <a:rPr lang="ko-KR" altLang="en-US" sz="3600" dirty="0"/>
              <a:t>그러므로 내가 그 마음의 </a:t>
            </a:r>
            <a:r>
              <a:rPr lang="ko-KR" altLang="en-US" sz="3600" dirty="0" err="1"/>
              <a:t>강팍한</a:t>
            </a:r>
            <a:r>
              <a:rPr lang="ko-KR" altLang="en-US" sz="3600" dirty="0"/>
              <a:t> </a:t>
            </a:r>
            <a:r>
              <a:rPr lang="ko-KR" altLang="en-US" sz="3600" dirty="0" smtClean="0"/>
              <a:t>대</a:t>
            </a:r>
            <a:endParaRPr lang="en-US" altLang="ko-KR" sz="3600" dirty="0" smtClean="0"/>
          </a:p>
          <a:p>
            <a:pPr>
              <a:buNone/>
            </a:pPr>
            <a:r>
              <a:rPr lang="en-US" altLang="ko-KR" sz="3600" dirty="0" smtClean="0"/>
              <a:t>  </a:t>
            </a:r>
            <a:r>
              <a:rPr lang="ko-KR" altLang="en-US" sz="3600" dirty="0" smtClean="0"/>
              <a:t>로 </a:t>
            </a:r>
            <a:r>
              <a:rPr lang="ko-KR" altLang="en-US" sz="3600" b="1" u="sng" dirty="0">
                <a:solidFill>
                  <a:srgbClr val="FF0000"/>
                </a:solidFill>
              </a:rPr>
              <a:t>버려 두어</a:t>
            </a:r>
            <a:r>
              <a:rPr lang="ko-KR" altLang="en-US" sz="3600" b="1" dirty="0">
                <a:solidFill>
                  <a:srgbClr val="FF0000"/>
                </a:solidFill>
              </a:rPr>
              <a:t> </a:t>
            </a:r>
            <a:r>
              <a:rPr lang="ko-KR" altLang="en-US" sz="3600" dirty="0"/>
              <a:t>그 임의대로 </a:t>
            </a:r>
            <a:r>
              <a:rPr lang="ko-KR" altLang="en-US" sz="3600" dirty="0" err="1"/>
              <a:t>행케</a:t>
            </a:r>
            <a:r>
              <a:rPr lang="ko-KR" altLang="en-US" sz="3600" dirty="0"/>
              <a:t> 하였도다</a:t>
            </a:r>
            <a:r>
              <a:rPr lang="en-US" altLang="ko-KR" sz="3600" dirty="0"/>
              <a:t>.</a:t>
            </a:r>
            <a:endParaRPr lang="ko-KR" altLang="en-US" sz="3600" dirty="0"/>
          </a:p>
          <a:p>
            <a:pPr>
              <a:buNone/>
            </a:pPr>
            <a:endParaRPr lang="en-US" altLang="ko-KR" sz="3600" dirty="0" smtClean="0"/>
          </a:p>
          <a:p>
            <a:pPr>
              <a:buNone/>
            </a:pPr>
            <a:r>
              <a:rPr lang="ko-KR" altLang="en-US" sz="3600" dirty="0" smtClean="0"/>
              <a:t>시</a:t>
            </a:r>
            <a:r>
              <a:rPr lang="en-US" altLang="ko-KR" sz="3600" dirty="0"/>
              <a:t>81:13 </a:t>
            </a:r>
            <a:r>
              <a:rPr lang="ko-KR" altLang="en-US" sz="3600" dirty="0"/>
              <a:t>내 백성이 나를 청종하며 </a:t>
            </a:r>
            <a:endParaRPr lang="en-US" altLang="ko-KR" sz="3600" dirty="0" smtClean="0"/>
          </a:p>
          <a:p>
            <a:pPr>
              <a:buNone/>
            </a:pPr>
            <a:r>
              <a:rPr lang="en-US" altLang="ko-KR" sz="3600" dirty="0" smtClean="0"/>
              <a:t>   </a:t>
            </a:r>
            <a:r>
              <a:rPr lang="ko-KR" altLang="en-US" sz="3600" dirty="0" smtClean="0"/>
              <a:t>이스라엘이 </a:t>
            </a:r>
            <a:r>
              <a:rPr lang="ko-KR" altLang="en-US" sz="3600" dirty="0"/>
              <a:t>내 도 행하기를 </a:t>
            </a:r>
            <a:r>
              <a:rPr lang="ko-KR" altLang="en-US" sz="3600" b="1" u="sng" dirty="0">
                <a:solidFill>
                  <a:schemeClr val="tx2"/>
                </a:solidFill>
              </a:rPr>
              <a:t>원하노라</a:t>
            </a:r>
            <a:r>
              <a:rPr lang="en-US" altLang="ko-KR" sz="3600" b="1" u="sng" dirty="0" smtClean="0"/>
              <a:t>.</a:t>
            </a:r>
          </a:p>
          <a:p>
            <a:pPr>
              <a:buNone/>
            </a:pPr>
            <a:r>
              <a:rPr lang="en-US" altLang="ko-KR" sz="3600" dirty="0" smtClean="0"/>
              <a:t>                   **********</a:t>
            </a:r>
          </a:p>
          <a:p>
            <a:pPr>
              <a:buNone/>
            </a:pPr>
            <a:r>
              <a:rPr lang="ko-KR" altLang="en-US" sz="3600" b="1" dirty="0" smtClean="0"/>
              <a:t> </a:t>
            </a:r>
            <a:r>
              <a:rPr lang="ko-KR" altLang="en-US" sz="3600" b="1" u="sng" dirty="0" smtClean="0"/>
              <a:t>백성들은 거부</a:t>
            </a:r>
            <a:r>
              <a:rPr lang="en-US" altLang="ko-KR" sz="3600" b="1" u="sng" dirty="0" smtClean="0"/>
              <a:t>, </a:t>
            </a:r>
            <a:r>
              <a:rPr lang="ko-KR" altLang="en-US" sz="3600" b="1" u="sng" dirty="0" smtClean="0"/>
              <a:t>버려두심</a:t>
            </a:r>
            <a:r>
              <a:rPr lang="en-US" altLang="ko-KR" sz="3600" b="1" u="sng" dirty="0" smtClean="0"/>
              <a:t>, </a:t>
            </a:r>
            <a:r>
              <a:rPr lang="ko-KR" altLang="en-US" sz="3600" b="1" u="sng" dirty="0" smtClean="0"/>
              <a:t>그러나 원하심</a:t>
            </a:r>
            <a:endParaRPr lang="en-US" altLang="ko-KR" sz="3600" b="1" u="sng" dirty="0" smtClean="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45719"/>
          </a:xfrm>
        </p:spPr>
        <p:txBody>
          <a:bodyPr>
            <a:normAutofit fontScale="90000"/>
          </a:bodyPr>
          <a:lstStyle/>
          <a:p>
            <a:r>
              <a:rPr lang="en-US" altLang="ko-KR" dirty="0" smtClean="0"/>
              <a:t> </a:t>
            </a:r>
            <a:endParaRPr lang="ko-KR" altLang="en-US" dirty="0"/>
          </a:p>
        </p:txBody>
      </p:sp>
      <p:sp>
        <p:nvSpPr>
          <p:cNvPr id="3" name="내용 개체 틀 2"/>
          <p:cNvSpPr>
            <a:spLocks noGrp="1"/>
          </p:cNvSpPr>
          <p:nvPr>
            <p:ph idx="1"/>
          </p:nvPr>
        </p:nvSpPr>
        <p:spPr>
          <a:xfrm>
            <a:off x="457200" y="785794"/>
            <a:ext cx="8229600" cy="5340369"/>
          </a:xfrm>
        </p:spPr>
        <p:txBody>
          <a:bodyPr>
            <a:normAutofit/>
          </a:bodyPr>
          <a:lstStyle/>
          <a:p>
            <a:pPr>
              <a:buNone/>
            </a:pPr>
            <a:r>
              <a:rPr lang="ko-KR" altLang="en-US" sz="4000" dirty="0"/>
              <a:t>시</a:t>
            </a:r>
            <a:r>
              <a:rPr lang="en-US" altLang="ko-KR" sz="4000" dirty="0"/>
              <a:t>81:14 </a:t>
            </a:r>
            <a:r>
              <a:rPr lang="ko-KR" altLang="en-US" sz="4000" u="sng" dirty="0"/>
              <a:t>그리하면</a:t>
            </a:r>
            <a:r>
              <a:rPr lang="ko-KR" altLang="en-US" sz="4000" dirty="0"/>
              <a:t> 내가 속히 저희 </a:t>
            </a:r>
            <a:endParaRPr lang="en-US" altLang="ko-KR" sz="4000" dirty="0" smtClean="0"/>
          </a:p>
          <a:p>
            <a:pPr>
              <a:buNone/>
            </a:pPr>
            <a:r>
              <a:rPr lang="en-US" altLang="ko-KR" sz="4000" dirty="0" smtClean="0"/>
              <a:t>  </a:t>
            </a:r>
            <a:r>
              <a:rPr lang="ko-KR" altLang="en-US" sz="4000" dirty="0" smtClean="0"/>
              <a:t>원수를 </a:t>
            </a:r>
            <a:r>
              <a:rPr lang="ko-KR" altLang="en-US" sz="4000" dirty="0"/>
              <a:t>제어하며 내 손을 돌려 </a:t>
            </a:r>
            <a:endParaRPr lang="en-US" altLang="ko-KR" sz="4000" dirty="0" smtClean="0"/>
          </a:p>
          <a:p>
            <a:pPr>
              <a:buNone/>
            </a:pPr>
            <a:r>
              <a:rPr lang="en-US" altLang="ko-KR" sz="4000" dirty="0"/>
              <a:t> </a:t>
            </a:r>
            <a:r>
              <a:rPr lang="en-US" altLang="ko-KR" sz="4000" dirty="0" smtClean="0"/>
              <a:t>  </a:t>
            </a:r>
            <a:r>
              <a:rPr lang="ko-KR" altLang="en-US" sz="4000" dirty="0" smtClean="0"/>
              <a:t>저희 </a:t>
            </a:r>
            <a:r>
              <a:rPr lang="ko-KR" altLang="en-US" sz="4000" dirty="0"/>
              <a:t>대적을 </a:t>
            </a:r>
            <a:r>
              <a:rPr lang="ko-KR" altLang="en-US" sz="4000" dirty="0" smtClean="0"/>
              <a:t>치리니</a:t>
            </a:r>
            <a:r>
              <a:rPr lang="en-US" altLang="ko-KR" sz="4000" dirty="0" smtClean="0"/>
              <a:t>(</a:t>
            </a:r>
            <a:r>
              <a:rPr lang="ko-KR" altLang="en-US" sz="4000" dirty="0" smtClean="0"/>
              <a:t>선택하면</a:t>
            </a:r>
            <a:r>
              <a:rPr lang="en-US" altLang="ko-KR" sz="4000" dirty="0" smtClean="0"/>
              <a:t>)</a:t>
            </a:r>
            <a:endParaRPr lang="ko-KR" altLang="en-US" sz="4000" dirty="0"/>
          </a:p>
          <a:p>
            <a:pPr>
              <a:buNone/>
            </a:pPr>
            <a:endParaRPr lang="en-US" altLang="ko-KR" sz="4000" dirty="0" smtClean="0"/>
          </a:p>
          <a:p>
            <a:pPr>
              <a:buNone/>
            </a:pPr>
            <a:r>
              <a:rPr lang="ko-KR" altLang="en-US" sz="4000" dirty="0" smtClean="0"/>
              <a:t>시</a:t>
            </a:r>
            <a:r>
              <a:rPr lang="en-US" altLang="ko-KR" sz="4000" dirty="0"/>
              <a:t>81:15 </a:t>
            </a:r>
            <a:r>
              <a:rPr lang="ko-KR" altLang="en-US" sz="4000" dirty="0"/>
              <a:t>여호와를 한하는 자는 </a:t>
            </a:r>
            <a:endParaRPr lang="en-US" altLang="ko-KR" sz="4000" dirty="0" smtClean="0"/>
          </a:p>
          <a:p>
            <a:pPr>
              <a:buNone/>
            </a:pPr>
            <a:r>
              <a:rPr lang="ko-KR" altLang="en-US" sz="4000" dirty="0" smtClean="0"/>
              <a:t> 저에게 </a:t>
            </a:r>
            <a:r>
              <a:rPr lang="ko-KR" altLang="en-US" sz="4000" dirty="0"/>
              <a:t>복종하는 체 할지라도 </a:t>
            </a:r>
            <a:endParaRPr lang="en-US" altLang="ko-KR" sz="4000" dirty="0" smtClean="0"/>
          </a:p>
          <a:p>
            <a:pPr>
              <a:buNone/>
            </a:pPr>
            <a:r>
              <a:rPr lang="ko-KR" altLang="en-US" sz="4000" dirty="0" smtClean="0"/>
              <a:t> 저희 시대는 </a:t>
            </a:r>
            <a:r>
              <a:rPr lang="ko-KR" altLang="en-US" sz="4000" dirty="0"/>
              <a:t>영원히 </a:t>
            </a:r>
            <a:r>
              <a:rPr lang="ko-KR" altLang="en-US" sz="4000" dirty="0" smtClean="0"/>
              <a:t>계속하리라</a:t>
            </a:r>
            <a:r>
              <a:rPr lang="en-US" altLang="ko-KR" sz="4000" dirty="0" smtClean="0"/>
              <a:t>.</a:t>
            </a:r>
            <a:endParaRPr lang="ko-KR" altLang="en-US" sz="4000" dirty="0"/>
          </a:p>
          <a:p>
            <a:pPr>
              <a:buNone/>
            </a:pPr>
            <a:endParaRPr lang="ko-KR" altLang="en-US" dirty="0"/>
          </a:p>
        </p:txBody>
      </p:sp>
    </p:spTree>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6179</TotalTime>
  <Words>5235</Words>
  <Application>Microsoft Office PowerPoint</Application>
  <PresentationFormat>화면 슬라이드 쇼(4:3)</PresentationFormat>
  <Paragraphs>916</Paragraphs>
  <Slides>111</Slides>
  <Notes>0</Notes>
  <HiddenSlides>0</HiddenSlides>
  <MMClips>0</MMClips>
  <ScaleCrop>false</ScaleCrop>
  <HeadingPairs>
    <vt:vector size="4" baseType="variant">
      <vt:variant>
        <vt:lpstr>테마</vt:lpstr>
      </vt:variant>
      <vt:variant>
        <vt:i4>1</vt:i4>
      </vt:variant>
      <vt:variant>
        <vt:lpstr>슬라이드 제목</vt:lpstr>
      </vt:variant>
      <vt:variant>
        <vt:i4>111</vt:i4>
      </vt:variant>
    </vt:vector>
  </HeadingPairs>
  <TitlesOfParts>
    <vt:vector size="112" baseType="lpstr">
      <vt:lpstr>Office 테마</vt:lpstr>
      <vt:lpstr>형벌과 자유의지</vt:lpstr>
      <vt:lpstr>슬라이드 2</vt:lpstr>
      <vt:lpstr>슬라이드 3</vt:lpstr>
      <vt:lpstr>하나님의 생명적 품성</vt:lpstr>
      <vt:lpstr>슬라이드 5</vt:lpstr>
      <vt:lpstr>슬라이드 6</vt:lpstr>
      <vt:lpstr>슬라이드 7</vt:lpstr>
      <vt:lpstr>슬라이드 8</vt:lpstr>
      <vt:lpstr>슬라이드 9</vt:lpstr>
      <vt:lpstr> </vt:lpstr>
      <vt:lpstr> </vt:lpstr>
      <vt:lpstr> </vt:lpstr>
      <vt:lpstr> </vt:lpstr>
      <vt:lpstr> </vt:lpstr>
      <vt:lpstr> </vt:lpstr>
      <vt:lpstr> </vt:lpstr>
      <vt:lpstr>슬라이드 17</vt:lpstr>
      <vt:lpstr>슬라이드 18</vt:lpstr>
      <vt:lpstr>하나님의 죄인을 취급하시는 방법</vt:lpstr>
      <vt:lpstr>슬라이드 20</vt:lpstr>
      <vt:lpstr>   </vt:lpstr>
      <vt:lpstr>슬라이드 22</vt:lpstr>
      <vt:lpstr>슬라이드 23</vt:lpstr>
      <vt:lpstr>슬라이드 24</vt:lpstr>
      <vt:lpstr>슬라이드 25</vt:lpstr>
      <vt:lpstr>슬라이드 26</vt:lpstr>
      <vt:lpstr>슬라이드 27</vt:lpstr>
      <vt:lpstr>버려두심</vt:lpstr>
      <vt:lpstr>  </vt:lpstr>
      <vt:lpstr> </vt:lpstr>
      <vt:lpstr> </vt:lpstr>
      <vt:lpstr>  </vt:lpstr>
      <vt:lpstr>Paqad in KJV</vt:lpstr>
      <vt:lpstr>방문(Visit)의 정상적 의미</vt:lpstr>
      <vt:lpstr>슬라이드 35</vt:lpstr>
      <vt:lpstr> </vt:lpstr>
      <vt:lpstr> </vt:lpstr>
      <vt:lpstr> </vt:lpstr>
      <vt:lpstr> </vt:lpstr>
      <vt:lpstr>  </vt:lpstr>
      <vt:lpstr> </vt:lpstr>
      <vt:lpstr> </vt:lpstr>
      <vt:lpstr> </vt:lpstr>
      <vt:lpstr> </vt:lpstr>
      <vt:lpstr> </vt:lpstr>
      <vt:lpstr> </vt:lpstr>
      <vt:lpstr>신약성경의 방문</vt:lpstr>
      <vt:lpstr> </vt:lpstr>
      <vt:lpstr>신약성경의 형벌</vt:lpstr>
      <vt:lpstr>신약성경의 형벌</vt:lpstr>
      <vt:lpstr> </vt:lpstr>
      <vt:lpstr>죄인의 괴수를 방문하심</vt:lpstr>
      <vt:lpstr> </vt:lpstr>
      <vt:lpstr>방문의 대상</vt:lpstr>
      <vt:lpstr>죄인이 사망의 위기에 처한 이유</vt:lpstr>
      <vt:lpstr> </vt:lpstr>
      <vt:lpstr>죄가 더한 곳에 은혜가 더 넘쳤나니 롬5:20</vt:lpstr>
      <vt:lpstr> </vt:lpstr>
      <vt:lpstr> </vt:lpstr>
      <vt:lpstr> </vt:lpstr>
      <vt:lpstr>슬라이드 61</vt:lpstr>
      <vt:lpstr> </vt:lpstr>
      <vt:lpstr>“그렇지 않다!”</vt:lpstr>
      <vt:lpstr>방문의 목적</vt:lpstr>
      <vt:lpstr>신약성경의 방문</vt:lpstr>
      <vt:lpstr>슬라이드 66</vt:lpstr>
      <vt:lpstr> </vt:lpstr>
      <vt:lpstr> </vt:lpstr>
      <vt:lpstr>Visit의 세 다른 번역</vt:lpstr>
      <vt:lpstr>슬라이드 70</vt:lpstr>
      <vt:lpstr> </vt:lpstr>
      <vt:lpstr>품성, 생명, 구원</vt:lpstr>
      <vt:lpstr> </vt:lpstr>
      <vt:lpstr>구약성경의 사단의 벌</vt:lpstr>
      <vt:lpstr> </vt:lpstr>
      <vt:lpstr>슬라이드 76</vt:lpstr>
      <vt:lpstr>Avon &amp; Chet</vt:lpstr>
      <vt:lpstr>욥도 하나님의 품성을 --</vt:lpstr>
      <vt:lpstr>슬라이드 79</vt:lpstr>
      <vt:lpstr>Avon</vt:lpstr>
      <vt:lpstr>Avon</vt:lpstr>
      <vt:lpstr>Avon &amp; Pacad</vt:lpstr>
      <vt:lpstr> </vt:lpstr>
      <vt:lpstr> </vt:lpstr>
      <vt:lpstr> </vt:lpstr>
      <vt:lpstr> OT:3256 yacar (yaw-sar');  </vt:lpstr>
      <vt:lpstr>yacar</vt:lpstr>
      <vt:lpstr>nakah</vt:lpstr>
      <vt:lpstr>nakah</vt:lpstr>
      <vt:lpstr>yacer</vt:lpstr>
      <vt:lpstr>하나님의 벌과 사단의 벌</vt:lpstr>
      <vt:lpstr>구원을 위한 하나님의 자비로운 방문  심판</vt:lpstr>
      <vt:lpstr>버려두심</vt:lpstr>
      <vt:lpstr>슬라이드 94</vt:lpstr>
      <vt:lpstr>버리면 버려두신다.</vt:lpstr>
      <vt:lpstr> </vt:lpstr>
      <vt:lpstr> </vt:lpstr>
      <vt:lpstr> </vt:lpstr>
      <vt:lpstr> </vt:lpstr>
      <vt:lpstr>슬라이드 100</vt:lpstr>
      <vt:lpstr>버리면 버려두신다.</vt:lpstr>
      <vt:lpstr> </vt:lpstr>
      <vt:lpstr> </vt:lpstr>
      <vt:lpstr> </vt:lpstr>
      <vt:lpstr> </vt:lpstr>
      <vt:lpstr> </vt:lpstr>
      <vt:lpstr> </vt:lpstr>
      <vt:lpstr>  </vt:lpstr>
      <vt:lpstr> </vt:lpstr>
      <vt:lpstr>슬라이드 110</vt:lpstr>
      <vt:lpstr>슬라이드 111</vt:lpstr>
    </vt:vector>
  </TitlesOfParts>
  <Company>NEWSTART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Sang Lee</dc:creator>
  <cp:lastModifiedBy>Sang Lee</cp:lastModifiedBy>
  <cp:revision>378</cp:revision>
  <dcterms:created xsi:type="dcterms:W3CDTF">2009-07-31T05:26:45Z</dcterms:created>
  <dcterms:modified xsi:type="dcterms:W3CDTF">2011-08-24T10:13:48Z</dcterms:modified>
</cp:coreProperties>
</file>