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7" r:id="rId3"/>
    <p:sldId id="266" r:id="rId4"/>
    <p:sldId id="257" r:id="rId5"/>
    <p:sldId id="258" r:id="rId6"/>
    <p:sldId id="259" r:id="rId7"/>
    <p:sldId id="261" r:id="rId8"/>
    <p:sldId id="260" r:id="rId9"/>
    <p:sldId id="262" r:id="rId10"/>
    <p:sldId id="263" r:id="rId11"/>
    <p:sldId id="264" r:id="rId12"/>
    <p:sldId id="265" r:id="rId13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6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9E5F54-BE0A-4C0F-9EF3-B9CE69218BCF}" type="datetimeFigureOut">
              <a:rPr lang="ko-KR" altLang="en-US" smtClean="0"/>
              <a:t>2011-08-24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40F483-C924-4D1F-BCF0-44EB9D9BA0B2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ko-KR" altLang="en-US" dirty="0" smtClean="0"/>
              <a:t>죄 </a:t>
            </a:r>
            <a:r>
              <a:rPr lang="en-US" altLang="ko-KR" dirty="0" smtClean="0"/>
              <a:t>: </a:t>
            </a:r>
            <a:r>
              <a:rPr lang="ko-KR" altLang="en-US" dirty="0" smtClean="0"/>
              <a:t>품성의 오해</a:t>
            </a:r>
            <a:r>
              <a:rPr lang="en-US" altLang="ko-KR" dirty="0" smtClean="0"/>
              <a:t/>
            </a:r>
            <a:br>
              <a:rPr lang="en-US" altLang="ko-KR" dirty="0" smtClean="0"/>
            </a:br>
            <a:endParaRPr lang="ko-KR" altLang="en-US" dirty="0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ko-KR" altLang="en-US" dirty="0" smtClean="0"/>
              <a:t>자유의지에 대한 곡해</a:t>
            </a:r>
            <a:endParaRPr lang="en-US" altLang="ko-KR" dirty="0" smtClean="0"/>
          </a:p>
          <a:p>
            <a:r>
              <a:rPr lang="en-US" altLang="ko-KR" dirty="0" smtClean="0"/>
              <a:t>“Perverted Freedom of Will”</a:t>
            </a:r>
            <a:endParaRPr lang="ko-KR" alt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ko-KR" altLang="en-US" dirty="0" smtClean="0"/>
              <a:t>        </a:t>
            </a:r>
            <a:endParaRPr lang="en-US" altLang="ko-KR" dirty="0" smtClean="0"/>
          </a:p>
          <a:p>
            <a:pPr>
              <a:buNone/>
            </a:pPr>
            <a:r>
              <a:rPr lang="en-US" altLang="ko-KR" dirty="0"/>
              <a:t> </a:t>
            </a:r>
            <a:r>
              <a:rPr lang="en-US" altLang="ko-KR" dirty="0" smtClean="0"/>
              <a:t>        </a:t>
            </a:r>
            <a:r>
              <a:rPr lang="ko-KR" altLang="en-US" dirty="0" smtClean="0"/>
              <a:t>자유와 </a:t>
            </a:r>
            <a:r>
              <a:rPr lang="ko-KR" altLang="en-US" dirty="0"/>
              <a:t>율법은 공존할 수 없다</a:t>
            </a:r>
            <a:r>
              <a:rPr lang="en-US" altLang="ko-KR" dirty="0"/>
              <a:t>.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            율법은 </a:t>
            </a:r>
            <a:r>
              <a:rPr lang="ko-KR" altLang="en-US" dirty="0"/>
              <a:t>자유를 제한한다</a:t>
            </a:r>
            <a:r>
              <a:rPr lang="en-US" altLang="ko-KR" dirty="0"/>
              <a:t>.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     천사들에게는 </a:t>
            </a:r>
            <a:r>
              <a:rPr lang="ko-KR" altLang="en-US" dirty="0"/>
              <a:t>율법이 필요하지 않다</a:t>
            </a:r>
            <a:r>
              <a:rPr lang="en-US" altLang="ko-KR" dirty="0"/>
              <a:t>. </a:t>
            </a:r>
            <a:endParaRPr lang="en-US" altLang="ko-KR" dirty="0" smtClean="0"/>
          </a:p>
          <a:p>
            <a:pPr>
              <a:buNone/>
            </a:pPr>
            <a:endParaRPr lang="en-US" altLang="ko-KR" dirty="0"/>
          </a:p>
          <a:p>
            <a:pPr>
              <a:buNone/>
            </a:pPr>
            <a:r>
              <a:rPr lang="en-US" altLang="ko-KR" dirty="0" smtClean="0"/>
              <a:t>                       (</a:t>
            </a:r>
            <a:r>
              <a:rPr lang="ko-KR" altLang="en-US" dirty="0" smtClean="0"/>
              <a:t>부조 </a:t>
            </a:r>
            <a:r>
              <a:rPr lang="en-US" altLang="ko-KR" dirty="0" smtClean="0"/>
              <a:t>36)</a:t>
            </a:r>
            <a:endParaRPr lang="en-US" altLang="ko-KR" dirty="0"/>
          </a:p>
          <a:p>
            <a:pPr>
              <a:buNone/>
            </a:pPr>
            <a:endParaRPr lang="ko-KR" alt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ko-KR" altLang="en-US" dirty="0"/>
              <a:t>하나님이 자유의지를 주신 이유는 </a:t>
            </a:r>
            <a:r>
              <a:rPr lang="ko-KR" altLang="en-US" dirty="0" smtClean="0"/>
              <a:t>피조물들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이 </a:t>
            </a:r>
            <a:r>
              <a:rPr lang="ko-KR" altLang="en-US" dirty="0"/>
              <a:t>하나님으로부터 분리되어도 스스로 </a:t>
            </a:r>
            <a:r>
              <a:rPr lang="ko-KR" altLang="en-US" dirty="0" smtClean="0"/>
              <a:t>살아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갈 </a:t>
            </a:r>
            <a:r>
              <a:rPr lang="ko-KR" altLang="en-US" dirty="0"/>
              <a:t>수 있기 때문이다</a:t>
            </a:r>
            <a:r>
              <a:rPr lang="en-US" altLang="ko-KR" dirty="0"/>
              <a:t>. </a:t>
            </a:r>
            <a:r>
              <a:rPr lang="ko-KR" altLang="en-US" dirty="0"/>
              <a:t>그러므로 피조물의 </a:t>
            </a:r>
            <a:r>
              <a:rPr lang="ko-KR" altLang="en-US" dirty="0" smtClean="0"/>
              <a:t>생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명은 </a:t>
            </a:r>
            <a:r>
              <a:rPr lang="ko-KR" altLang="en-US" dirty="0" smtClean="0"/>
              <a:t>하나님과는 상관없이 피조물 </a:t>
            </a:r>
            <a:r>
              <a:rPr lang="ko-KR" altLang="en-US" dirty="0" smtClean="0"/>
              <a:t>스스로가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가지고 있는 피조물의 </a:t>
            </a:r>
            <a:r>
              <a:rPr lang="ko-KR" altLang="en-US" dirty="0"/>
              <a:t>본</a:t>
            </a:r>
            <a:r>
              <a:rPr lang="ko-KR" altLang="en-US" dirty="0" smtClean="0"/>
              <a:t>질적 속성이다</a:t>
            </a:r>
            <a:r>
              <a:rPr lang="en-US" altLang="ko-KR" dirty="0" smtClean="0"/>
              <a:t>, </a:t>
            </a:r>
          </a:p>
          <a:p>
            <a:pPr>
              <a:buNone/>
            </a:pPr>
            <a:r>
              <a:rPr lang="en-US" altLang="ko-KR" dirty="0" smtClean="0"/>
              <a:t>. </a:t>
            </a:r>
          </a:p>
          <a:p>
            <a:pPr>
              <a:buFontTx/>
              <a:buChar char="-"/>
            </a:pPr>
            <a:r>
              <a:rPr lang="ko-KR" altLang="en-US" dirty="0" smtClean="0"/>
              <a:t>영혼불멸설</a:t>
            </a:r>
            <a:r>
              <a:rPr lang="en-US" altLang="ko-KR" dirty="0"/>
              <a:t>, </a:t>
            </a:r>
            <a:r>
              <a:rPr lang="ko-KR" altLang="en-US" dirty="0"/>
              <a:t>곧 </a:t>
            </a:r>
            <a:r>
              <a:rPr lang="ko-KR" altLang="en-US" dirty="0" err="1"/>
              <a:t>영혼생명설을</a:t>
            </a:r>
            <a:r>
              <a:rPr lang="ko-KR" altLang="en-US" dirty="0"/>
              <a:t> 탄생시키는 </a:t>
            </a:r>
            <a:endParaRPr lang="en-US" altLang="ko-KR" dirty="0" smtClean="0"/>
          </a:p>
          <a:p>
            <a:pPr>
              <a:buFontTx/>
              <a:buChar char="-"/>
            </a:pPr>
            <a:r>
              <a:rPr lang="ko-KR" altLang="en-US" dirty="0" smtClean="0"/>
              <a:t>근본적 </a:t>
            </a:r>
            <a:r>
              <a:rPr lang="ko-KR" altLang="en-US" dirty="0"/>
              <a:t>원인이 되었다</a:t>
            </a:r>
            <a:r>
              <a:rPr lang="en-US" altLang="ko-KR" dirty="0"/>
              <a:t>. 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자유의지에 대한 곡해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하나님이 </a:t>
            </a:r>
            <a:r>
              <a:rPr lang="ko-KR" altLang="en-US" dirty="0"/>
              <a:t>피조물에게 자유의지를 주신 </a:t>
            </a:r>
            <a:r>
              <a:rPr lang="ko-KR" altLang="en-US" dirty="0" smtClean="0"/>
              <a:t>이유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는 </a:t>
            </a:r>
            <a:r>
              <a:rPr lang="ko-KR" altLang="en-US" dirty="0"/>
              <a:t>피조물에 대하여 모든 책임을 피하기 </a:t>
            </a:r>
            <a:r>
              <a:rPr lang="ko-KR" altLang="en-US" dirty="0" smtClean="0"/>
              <a:t>위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해서이다</a:t>
            </a:r>
            <a:r>
              <a:rPr lang="en-US" altLang="ko-KR" dirty="0"/>
              <a:t>. </a:t>
            </a:r>
            <a:r>
              <a:rPr lang="ko-KR" altLang="en-US" dirty="0"/>
              <a:t>이것은 참으로 사랑이 없는 </a:t>
            </a:r>
            <a:r>
              <a:rPr lang="ko-KR" altLang="en-US" dirty="0" smtClean="0"/>
              <a:t>무책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임한 </a:t>
            </a:r>
            <a:r>
              <a:rPr lang="ko-KR" altLang="en-US" dirty="0"/>
              <a:t>처사이다</a:t>
            </a:r>
            <a:r>
              <a:rPr lang="en-US" altLang="ko-KR" dirty="0"/>
              <a:t>.</a:t>
            </a:r>
          </a:p>
          <a:p>
            <a:pPr>
              <a:buNone/>
            </a:pPr>
            <a:endParaRPr lang="ko-KR" altLang="en-US" dirty="0" smtClean="0"/>
          </a:p>
          <a:p>
            <a:pPr>
              <a:buNone/>
            </a:pPr>
            <a:endParaRPr lang="ko-KR" alt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ko-KR" altLang="en-US" b="1" dirty="0"/>
              <a:t>율법이 올바르게 소개될 때에 율법은 반드시 </a:t>
            </a:r>
            <a:endParaRPr lang="en-US" altLang="ko-KR" b="1" dirty="0" smtClean="0"/>
          </a:p>
          <a:p>
            <a:pPr>
              <a:buNone/>
            </a:pPr>
            <a:r>
              <a:rPr lang="ko-KR" altLang="en-US" b="1" dirty="0" smtClean="0"/>
              <a:t>하나님의 </a:t>
            </a:r>
            <a:r>
              <a:rPr lang="ko-KR" altLang="en-US" b="1" dirty="0"/>
              <a:t>사랑을 나타낸다</a:t>
            </a:r>
            <a:r>
              <a:rPr lang="en-US" altLang="ko-KR" b="1" dirty="0"/>
              <a:t>. </a:t>
            </a:r>
            <a:r>
              <a:rPr lang="en-US" altLang="ko-KR" dirty="0" smtClean="0"/>
              <a:t> - </a:t>
            </a:r>
            <a:r>
              <a:rPr lang="ko-KR" altLang="en-US" dirty="0" smtClean="0"/>
              <a:t>진리를 </a:t>
            </a:r>
            <a:r>
              <a:rPr lang="ko-KR" altLang="en-US" dirty="0" err="1" smtClean="0"/>
              <a:t>가르치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는 </a:t>
            </a:r>
            <a:r>
              <a:rPr lang="ko-KR" altLang="en-US" dirty="0"/>
              <a:t>자는 하나님의 진상</a:t>
            </a:r>
            <a:r>
              <a:rPr lang="en-US" altLang="ko-KR" dirty="0" smtClean="0"/>
              <a:t>- </a:t>
            </a:r>
            <a:r>
              <a:rPr lang="ko-KR" altLang="en-US" dirty="0" smtClean="0"/>
              <a:t>곧 </a:t>
            </a:r>
            <a:r>
              <a:rPr lang="ko-KR" altLang="en-US" dirty="0"/>
              <a:t>회개하고 </a:t>
            </a:r>
            <a:r>
              <a:rPr lang="ko-KR" altLang="en-US" dirty="0" err="1" smtClean="0"/>
              <a:t>돌아오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는 </a:t>
            </a:r>
            <a:r>
              <a:rPr lang="ko-KR" altLang="en-US" dirty="0"/>
              <a:t>탕자를 영접하시기 위하여 애타게 </a:t>
            </a:r>
            <a:r>
              <a:rPr lang="ko-KR" altLang="en-US" dirty="0" smtClean="0"/>
              <a:t>기다리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시며 </a:t>
            </a:r>
            <a:r>
              <a:rPr lang="ko-KR" altLang="en-US" dirty="0"/>
              <a:t>그에게 노염을 발하시려는 것이 아니라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그를 </a:t>
            </a:r>
            <a:r>
              <a:rPr lang="ko-KR" altLang="en-US" dirty="0"/>
              <a:t>환영할 잔치를 준비해 놓으시고 </a:t>
            </a:r>
            <a:r>
              <a:rPr lang="ko-KR" altLang="en-US" dirty="0" smtClean="0"/>
              <a:t>기다리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시는 </a:t>
            </a:r>
            <a:r>
              <a:rPr lang="ko-KR" altLang="en-US" dirty="0"/>
              <a:t>하늘 아버지의 참 모습을 죄인들에게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분명히 </a:t>
            </a:r>
            <a:r>
              <a:rPr lang="ko-KR" altLang="en-US" dirty="0"/>
              <a:t>알게 하라</a:t>
            </a:r>
            <a:r>
              <a:rPr lang="en-US" altLang="ko-KR" dirty="0" smtClean="0"/>
              <a:t>.(</a:t>
            </a:r>
            <a:r>
              <a:rPr lang="ko-KR" altLang="en-US" dirty="0" smtClean="0"/>
              <a:t>복음 </a:t>
            </a:r>
            <a:r>
              <a:rPr lang="en-US" altLang="ko-KR" smtClean="0"/>
              <a:t>156)</a:t>
            </a:r>
            <a:endParaRPr lang="en-US" altLang="ko-KR" dirty="0"/>
          </a:p>
          <a:p>
            <a:pPr>
              <a:buNone/>
            </a:pPr>
            <a:endParaRPr lang="ko-KR" alt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81128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ko-KR" altLang="en-US" dirty="0"/>
              <a:t>표면상으로는 하나님께 버림받은 것 같으신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그리스도께서는 </a:t>
            </a:r>
            <a:r>
              <a:rPr lang="ko-KR" altLang="en-US" dirty="0"/>
              <a:t>무서운 암흑 중에서 인간이 </a:t>
            </a:r>
            <a:r>
              <a:rPr lang="ko-KR" altLang="en-US" dirty="0" smtClean="0"/>
              <a:t>마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셔야 </a:t>
            </a:r>
            <a:r>
              <a:rPr lang="ko-KR" altLang="en-US" dirty="0"/>
              <a:t>할 고통의 잔을 남김없이 </a:t>
            </a:r>
            <a:r>
              <a:rPr lang="ko-KR" altLang="en-US" dirty="0" smtClean="0"/>
              <a:t>마셨다</a:t>
            </a:r>
            <a:r>
              <a:rPr lang="en-US" altLang="ko-KR" dirty="0" smtClean="0"/>
              <a:t>. </a:t>
            </a:r>
            <a:r>
              <a:rPr lang="ko-KR" altLang="en-US" dirty="0" smtClean="0"/>
              <a:t>이 무서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운 </a:t>
            </a:r>
            <a:r>
              <a:rPr lang="ko-KR" altLang="en-US" dirty="0"/>
              <a:t>시간 동안 그분은 이제까지 그분에게 주셨던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아버지의 </a:t>
            </a:r>
            <a:r>
              <a:rPr lang="ko-KR" altLang="en-US" dirty="0"/>
              <a:t>가납하심의 증거에 의지하였다</a:t>
            </a:r>
            <a:r>
              <a:rPr lang="en-US" altLang="ko-KR" dirty="0"/>
              <a:t>. </a:t>
            </a:r>
            <a:r>
              <a:rPr lang="ko-KR" altLang="en-US" u="sng" dirty="0" smtClean="0"/>
              <a:t>그분</a:t>
            </a:r>
            <a:endParaRPr lang="en-US" altLang="ko-KR" u="sng" dirty="0" smtClean="0"/>
          </a:p>
          <a:p>
            <a:pPr>
              <a:buNone/>
            </a:pPr>
            <a:r>
              <a:rPr lang="ko-KR" altLang="en-US" u="sng" dirty="0" smtClean="0"/>
              <a:t>은 </a:t>
            </a:r>
            <a:r>
              <a:rPr lang="ko-KR" altLang="en-US" b="1" u="sng" dirty="0"/>
              <a:t>아버지의 품성을 잘 알고 계셨으며 </a:t>
            </a:r>
            <a:r>
              <a:rPr lang="ko-KR" altLang="en-US" u="sng" dirty="0"/>
              <a:t>그분의 </a:t>
            </a:r>
            <a:endParaRPr lang="en-US" altLang="ko-KR" u="sng" dirty="0" smtClean="0"/>
          </a:p>
          <a:p>
            <a:pPr>
              <a:buNone/>
            </a:pPr>
            <a:r>
              <a:rPr lang="ko-KR" altLang="en-US" u="sng" dirty="0" smtClean="0"/>
              <a:t>공의와 </a:t>
            </a:r>
            <a:r>
              <a:rPr lang="ko-KR" altLang="en-US" u="sng" dirty="0"/>
              <a:t>자비와 크신 사랑을 이해하고 계셨다</a:t>
            </a:r>
            <a:r>
              <a:rPr lang="en-US" altLang="ko-KR" u="sng" dirty="0"/>
              <a:t>.</a:t>
            </a:r>
            <a:r>
              <a:rPr lang="ko-KR" altLang="en-US" dirty="0"/>
              <a:t>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그분은 </a:t>
            </a:r>
            <a:r>
              <a:rPr lang="ko-KR" altLang="en-US" dirty="0"/>
              <a:t>자기가 즐겨 순종하던 그분을 </a:t>
            </a:r>
            <a:r>
              <a:rPr lang="ko-KR" altLang="en-US" b="1" dirty="0"/>
              <a:t>믿음으로 </a:t>
            </a:r>
            <a:endParaRPr lang="en-US" altLang="ko-KR" b="1" dirty="0" smtClean="0"/>
          </a:p>
          <a:p>
            <a:pPr>
              <a:buNone/>
            </a:pPr>
            <a:r>
              <a:rPr lang="ko-KR" altLang="en-US" b="1" dirty="0" smtClean="0"/>
              <a:t>의지하셨다</a:t>
            </a:r>
            <a:r>
              <a:rPr lang="en-US" altLang="ko-KR" dirty="0"/>
              <a:t>. </a:t>
            </a:r>
            <a:r>
              <a:rPr lang="en-US" altLang="ko-KR" dirty="0" smtClean="0"/>
              <a:t> (</a:t>
            </a:r>
            <a:r>
              <a:rPr lang="ko-KR" altLang="en-US" dirty="0"/>
              <a:t>소망</a:t>
            </a:r>
            <a:r>
              <a:rPr lang="en-US" altLang="ko-KR" dirty="0"/>
              <a:t>, 290-293)</a:t>
            </a:r>
            <a:endParaRPr lang="ko-KR" alt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51520" y="1340768"/>
            <a:ext cx="8640960" cy="4968552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ko-KR" altLang="en-US" b="1" dirty="0"/>
              <a:t>사랑의 율법</a:t>
            </a:r>
            <a:r>
              <a:rPr lang="ko-KR" altLang="en-US" dirty="0"/>
              <a:t>은 하나님의 정부의 기초이므로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모든 </a:t>
            </a:r>
            <a:r>
              <a:rPr lang="ko-KR" altLang="en-US" dirty="0"/>
              <a:t>지적 존재자의 행복은 저희가 이 </a:t>
            </a:r>
            <a:r>
              <a:rPr lang="ko-KR" altLang="en-US" b="1" dirty="0"/>
              <a:t>의</a:t>
            </a:r>
            <a:r>
              <a:rPr lang="ko-KR" altLang="en-US" dirty="0"/>
              <a:t>의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대원칙과 </a:t>
            </a:r>
            <a:r>
              <a:rPr lang="ko-KR" altLang="en-US" dirty="0"/>
              <a:t>완전히 일치함에 달려 있다</a:t>
            </a:r>
            <a:r>
              <a:rPr lang="en-US" altLang="ko-KR" dirty="0"/>
              <a:t>. </a:t>
            </a:r>
            <a:r>
              <a:rPr lang="ko-KR" altLang="en-US" dirty="0" smtClean="0"/>
              <a:t>하나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님께서는 </a:t>
            </a:r>
            <a:r>
              <a:rPr lang="ko-KR" altLang="en-US" dirty="0"/>
              <a:t>모든 피조물로부터 사랑의 봉사 곧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당신의 </a:t>
            </a:r>
            <a:r>
              <a:rPr lang="ko-KR" altLang="en-US" b="1" dirty="0"/>
              <a:t>품성을 인식함으로 솟아나는 </a:t>
            </a:r>
            <a:r>
              <a:rPr lang="en-US" altLang="ko-KR" b="1" dirty="0" smtClean="0"/>
              <a:t>(</a:t>
            </a:r>
            <a:r>
              <a:rPr lang="ko-KR" altLang="en-US" b="1" dirty="0" smtClean="0"/>
              <a:t>믿음의</a:t>
            </a:r>
            <a:r>
              <a:rPr lang="en-US" altLang="ko-KR" b="1" dirty="0" smtClean="0"/>
              <a:t>)</a:t>
            </a:r>
          </a:p>
          <a:p>
            <a:pPr>
              <a:buNone/>
            </a:pPr>
            <a:r>
              <a:rPr lang="ko-KR" altLang="en-US" b="1" dirty="0" smtClean="0"/>
              <a:t>봉사를 원하신다</a:t>
            </a:r>
            <a:r>
              <a:rPr lang="en-US" altLang="ko-KR" dirty="0"/>
              <a:t>. </a:t>
            </a:r>
            <a:r>
              <a:rPr lang="ko-KR" altLang="en-US" dirty="0"/>
              <a:t>그분은 강제적 굴종을 </a:t>
            </a:r>
            <a:r>
              <a:rPr lang="ko-KR" altLang="en-US" dirty="0" smtClean="0"/>
              <a:t>기뻐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하지 않으시므로 </a:t>
            </a:r>
            <a:r>
              <a:rPr lang="ko-KR" altLang="en-US" dirty="0"/>
              <a:t>모든 존재로 하여금 당신께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자원하여 </a:t>
            </a:r>
            <a:r>
              <a:rPr lang="ko-KR" altLang="en-US" dirty="0"/>
              <a:t>봉사하도록 저들에게 </a:t>
            </a:r>
            <a:r>
              <a:rPr lang="ko-KR" altLang="en-US" b="1" dirty="0"/>
              <a:t>의지의 자유</a:t>
            </a:r>
            <a:r>
              <a:rPr lang="ko-KR" altLang="en-US" dirty="0"/>
              <a:t>를 </a:t>
            </a:r>
            <a:endParaRPr lang="en-US" altLang="ko-KR" dirty="0" smtClean="0"/>
          </a:p>
          <a:p>
            <a:pPr>
              <a:buNone/>
            </a:pPr>
            <a:r>
              <a:rPr lang="ko-KR" altLang="en-US" u="sng" dirty="0" smtClean="0"/>
              <a:t>허락하신다</a:t>
            </a:r>
            <a:r>
              <a:rPr lang="en-US" altLang="ko-KR" u="sng" dirty="0"/>
              <a:t>.</a:t>
            </a:r>
            <a:r>
              <a:rPr lang="ko-KR" altLang="en-US" dirty="0"/>
              <a:t> </a:t>
            </a:r>
            <a:r>
              <a:rPr lang="en-US" altLang="ko-KR" dirty="0" smtClean="0"/>
              <a:t>(</a:t>
            </a:r>
            <a:r>
              <a:rPr lang="ko-KR" altLang="en-US" dirty="0"/>
              <a:t>부조</a:t>
            </a:r>
            <a:r>
              <a:rPr lang="en-US" altLang="ko-KR" dirty="0"/>
              <a:t>, </a:t>
            </a:r>
            <a:r>
              <a:rPr lang="en-US" altLang="ko-KR" dirty="0" smtClean="0"/>
              <a:t>34)</a:t>
            </a:r>
            <a:endParaRPr lang="ko-KR" altLang="en-US" dirty="0"/>
          </a:p>
          <a:p>
            <a:pPr>
              <a:buNone/>
            </a:pPr>
            <a:endParaRPr lang="ko-KR" alt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124744"/>
            <a:ext cx="8229600" cy="5328592"/>
          </a:xfrm>
        </p:spPr>
        <p:txBody>
          <a:bodyPr>
            <a:normAutofit fontScale="92500"/>
          </a:bodyPr>
          <a:lstStyle/>
          <a:p>
            <a:pPr>
              <a:buNone/>
            </a:pPr>
            <a:r>
              <a:rPr lang="ko-KR" altLang="en-US" dirty="0" smtClean="0"/>
              <a:t>모든 피조물이 사랑의 충성을 인정하는 동안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하나님의 온 우주에는 완전한 조화가 있었다</a:t>
            </a:r>
            <a:r>
              <a:rPr lang="en-US" altLang="ko-KR" dirty="0" smtClean="0"/>
              <a:t>. </a:t>
            </a:r>
          </a:p>
          <a:p>
            <a:pPr>
              <a:buNone/>
            </a:pPr>
            <a:r>
              <a:rPr lang="ko-KR" altLang="en-US" dirty="0" smtClean="0"/>
              <a:t>창조주의 목적을 성취하는 일이 하늘 천사들의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기쁨이었다</a:t>
            </a:r>
            <a:r>
              <a:rPr lang="en-US" altLang="ko-KR" dirty="0" smtClean="0"/>
              <a:t>.  </a:t>
            </a:r>
          </a:p>
          <a:p>
            <a:pPr>
              <a:buNone/>
            </a:pPr>
            <a:r>
              <a:rPr lang="ko-KR" altLang="en-US" dirty="0" smtClean="0"/>
              <a:t>하늘의 조화들을 파괴할 불협화음이 전혀 </a:t>
            </a:r>
            <a:r>
              <a:rPr lang="ko-KR" altLang="en-US" dirty="0" err="1" smtClean="0"/>
              <a:t>없었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다</a:t>
            </a:r>
            <a:r>
              <a:rPr lang="en-US" altLang="ko-KR" dirty="0" smtClean="0"/>
              <a:t>. </a:t>
            </a:r>
            <a:r>
              <a:rPr lang="ko-KR" altLang="en-US" dirty="0" smtClean="0"/>
              <a:t>그러나 이 행복한 상태에 한 변화가 </a:t>
            </a:r>
            <a:r>
              <a:rPr lang="ko-KR" altLang="en-US" dirty="0" err="1" smtClean="0"/>
              <a:t>일어났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다</a:t>
            </a:r>
            <a:r>
              <a:rPr lang="en-US" altLang="ko-KR" dirty="0" smtClean="0"/>
              <a:t>. </a:t>
            </a:r>
            <a:r>
              <a:rPr lang="ko-KR" altLang="en-US" dirty="0" smtClean="0"/>
              <a:t>하나님께서 당신의 피조물들에게 </a:t>
            </a:r>
            <a:r>
              <a:rPr lang="ko-KR" altLang="en-US" dirty="0" err="1" smtClean="0"/>
              <a:t>허락하셨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던 </a:t>
            </a:r>
            <a:r>
              <a:rPr lang="ko-KR" altLang="en-US" b="1" dirty="0" smtClean="0"/>
              <a:t>자유의지를 </a:t>
            </a:r>
            <a:r>
              <a:rPr lang="en-US" altLang="ko-KR" b="1" dirty="0" smtClean="0"/>
              <a:t>perverted(</a:t>
            </a:r>
            <a:r>
              <a:rPr lang="ko-KR" altLang="en-US" b="1" dirty="0" smtClean="0"/>
              <a:t>곡해</a:t>
            </a:r>
            <a:r>
              <a:rPr lang="en-US" altLang="ko-KR" b="1" dirty="0"/>
              <a:t>)</a:t>
            </a:r>
            <a:r>
              <a:rPr lang="en-US" altLang="ko-KR" b="1" dirty="0" smtClean="0"/>
              <a:t> </a:t>
            </a:r>
            <a:r>
              <a:rPr lang="ko-KR" altLang="en-US" b="1" dirty="0" smtClean="0"/>
              <a:t>한 자가 </a:t>
            </a:r>
            <a:r>
              <a:rPr lang="ko-KR" altLang="en-US" b="1" dirty="0" err="1" smtClean="0"/>
              <a:t>있었</a:t>
            </a:r>
            <a:endParaRPr lang="en-US" altLang="ko-KR" b="1" dirty="0" smtClean="0"/>
          </a:p>
          <a:p>
            <a:pPr>
              <a:buNone/>
            </a:pPr>
            <a:r>
              <a:rPr lang="ko-KR" altLang="en-US" b="1" dirty="0" smtClean="0"/>
              <a:t>다</a:t>
            </a:r>
            <a:r>
              <a:rPr lang="en-US" altLang="ko-KR" dirty="0" smtClean="0"/>
              <a:t>. (</a:t>
            </a:r>
            <a:r>
              <a:rPr lang="ko-KR" altLang="en-US" dirty="0" smtClean="0"/>
              <a:t>부조 </a:t>
            </a:r>
            <a:r>
              <a:rPr lang="en-US" altLang="ko-KR" dirty="0" smtClean="0"/>
              <a:t>35)</a:t>
            </a:r>
            <a:endParaRPr lang="ko-KR" alt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altLang="ko-KR" dirty="0" smtClean="0"/>
              <a:t>pervert [</a:t>
            </a:r>
            <a:r>
              <a:rPr lang="en-US" altLang="ko-KR" dirty="0" err="1" smtClean="0"/>
              <a:t>pəːrvə</a:t>
            </a:r>
            <a:r>
              <a:rPr lang="en-US" altLang="ko-KR" dirty="0" smtClean="0"/>
              <a:t>́ː</a:t>
            </a:r>
            <a:r>
              <a:rPr lang="en-US" altLang="ko-KR" dirty="0" err="1" smtClean="0"/>
              <a:t>rt</a:t>
            </a:r>
            <a:r>
              <a:rPr lang="en-US" altLang="ko-KR" dirty="0" smtClean="0"/>
              <a:t>] </a:t>
            </a:r>
          </a:p>
          <a:p>
            <a:pPr>
              <a:buNone/>
            </a:pPr>
            <a:r>
              <a:rPr lang="en-US" altLang="ko-KR" dirty="0" smtClean="0"/>
              <a:t>① (</a:t>
            </a:r>
            <a:r>
              <a:rPr lang="ko-KR" altLang="en-US" dirty="0" smtClean="0"/>
              <a:t>상도</a:t>
            </a:r>
            <a:r>
              <a:rPr lang="en-US" altLang="ko-KR" dirty="0" smtClean="0"/>
              <a:t>(</a:t>
            </a:r>
            <a:r>
              <a:rPr lang="ko-KR" altLang="en-US" dirty="0" smtClean="0"/>
              <a:t>常道</a:t>
            </a:r>
            <a:r>
              <a:rPr lang="en-US" altLang="ko-KR" dirty="0" smtClean="0"/>
              <a:t>)</a:t>
            </a:r>
            <a:r>
              <a:rPr lang="ko-KR" altLang="en-US" dirty="0" smtClean="0"/>
              <a:t>에서</a:t>
            </a:r>
            <a:r>
              <a:rPr lang="en-US" altLang="ko-KR" dirty="0" smtClean="0"/>
              <a:t>) </a:t>
            </a:r>
            <a:r>
              <a:rPr lang="ko-KR" altLang="en-US" dirty="0" smtClean="0"/>
              <a:t>벗어나게 하다</a:t>
            </a:r>
            <a:r>
              <a:rPr lang="en-US" altLang="ko-KR" dirty="0" smtClean="0"/>
              <a:t>.</a:t>
            </a:r>
          </a:p>
          <a:p>
            <a:pPr>
              <a:buNone/>
            </a:pPr>
            <a:r>
              <a:rPr lang="en-US" altLang="ko-KR" dirty="0" smtClean="0"/>
              <a:t>② </a:t>
            </a:r>
            <a:r>
              <a:rPr lang="ko-KR" altLang="en-US" dirty="0" smtClean="0"/>
              <a:t>악용하다</a:t>
            </a:r>
            <a:r>
              <a:rPr lang="en-US" altLang="ko-KR" dirty="0" smtClean="0"/>
              <a:t>, </a:t>
            </a:r>
            <a:r>
              <a:rPr lang="ko-KR" altLang="en-US" dirty="0" smtClean="0"/>
              <a:t>곡해하다</a:t>
            </a:r>
            <a:r>
              <a:rPr lang="en-US" altLang="ko-KR" dirty="0" smtClean="0"/>
              <a:t>.</a:t>
            </a:r>
          </a:p>
          <a:p>
            <a:pPr>
              <a:buNone/>
            </a:pPr>
            <a:r>
              <a:rPr lang="en-US" altLang="ko-KR" dirty="0" smtClean="0"/>
              <a:t>③ </a:t>
            </a:r>
            <a:r>
              <a:rPr lang="ko-KR" altLang="en-US" dirty="0" smtClean="0"/>
              <a:t>나쁜 길로 이끌다</a:t>
            </a:r>
            <a:r>
              <a:rPr lang="en-US" altLang="ko-KR" dirty="0" smtClean="0"/>
              <a:t>.</a:t>
            </a:r>
          </a:p>
          <a:p>
            <a:pPr>
              <a:buNone/>
            </a:pPr>
            <a:r>
              <a:rPr lang="en-US" altLang="ko-KR" dirty="0" smtClean="0"/>
              <a:t>┈┈•pervert a person's words </a:t>
            </a:r>
            <a:r>
              <a:rPr lang="ko-KR" altLang="en-US" dirty="0" smtClean="0"/>
              <a:t>사</a:t>
            </a:r>
            <a:r>
              <a:rPr lang="ko-KR" altLang="en-US" dirty="0"/>
              <a:t>람</a:t>
            </a:r>
            <a:r>
              <a:rPr lang="ko-KR" altLang="en-US" dirty="0" smtClean="0"/>
              <a:t>의 말을 곡해하다</a:t>
            </a:r>
            <a:r>
              <a:rPr lang="en-US" altLang="ko-KR" dirty="0" smtClean="0"/>
              <a:t>.② </a:t>
            </a:r>
          </a:p>
          <a:p>
            <a:pPr>
              <a:buNone/>
            </a:pPr>
            <a:r>
              <a:rPr lang="en-US" altLang="ko-KR" dirty="0" smtClean="0"/>
              <a:t> </a:t>
            </a:r>
            <a:endParaRPr lang="ko-KR" alt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자유의지에 대한 사단의 곡해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하나님은 </a:t>
            </a:r>
            <a:r>
              <a:rPr lang="ko-KR" altLang="en-US" dirty="0"/>
              <a:t>자유의지를 주심으로 피조물들이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죄를 </a:t>
            </a:r>
            <a:r>
              <a:rPr lang="ko-KR" altLang="en-US" dirty="0"/>
              <a:t>짓도록 방치하신다</a:t>
            </a:r>
            <a:r>
              <a:rPr lang="en-US" altLang="ko-KR" dirty="0"/>
              <a:t>. - </a:t>
            </a:r>
            <a:r>
              <a:rPr lang="ko-KR" altLang="en-US" dirty="0"/>
              <a:t>이 때문에 </a:t>
            </a:r>
            <a:r>
              <a:rPr lang="ko-KR" altLang="en-US" dirty="0" smtClean="0"/>
              <a:t>자유의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지 </a:t>
            </a:r>
            <a:r>
              <a:rPr lang="ko-KR" altLang="en-US" dirty="0"/>
              <a:t>주는 것은 옳지 않다</a:t>
            </a:r>
            <a:r>
              <a:rPr lang="en-US" altLang="ko-KR" dirty="0"/>
              <a:t>. - </a:t>
            </a:r>
            <a:r>
              <a:rPr lang="ko-KR" altLang="en-US" dirty="0"/>
              <a:t>나</a:t>
            </a:r>
            <a:r>
              <a:rPr lang="en-US" altLang="ko-KR" dirty="0"/>
              <a:t>(</a:t>
            </a:r>
            <a:r>
              <a:rPr lang="ko-KR" altLang="en-US" dirty="0"/>
              <a:t>사단</a:t>
            </a:r>
            <a:r>
              <a:rPr lang="en-US" altLang="ko-KR" dirty="0"/>
              <a:t>)</a:t>
            </a:r>
            <a:r>
              <a:rPr lang="ko-KR" altLang="en-US" dirty="0"/>
              <a:t>은 이렇게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피조물들에게 </a:t>
            </a:r>
            <a:r>
              <a:rPr lang="ko-KR" altLang="en-US" dirty="0"/>
              <a:t>자유를 주어 죄를 짓게 하는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하나님의 </a:t>
            </a:r>
            <a:r>
              <a:rPr lang="ko-KR" altLang="en-US" dirty="0"/>
              <a:t>품성을 의심할 수밖에 없다</a:t>
            </a:r>
          </a:p>
          <a:p>
            <a:pPr>
              <a:buNone/>
            </a:pPr>
            <a:endParaRPr lang="ko-KR" alt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09120"/>
          </a:xfrm>
        </p:spPr>
        <p:txBody>
          <a:bodyPr/>
          <a:lstStyle/>
          <a:p>
            <a:pPr>
              <a:buNone/>
            </a:pPr>
            <a:r>
              <a:rPr lang="ko-KR" altLang="en-US" dirty="0"/>
              <a:t>그는 타락한 인간에게 반역을 선동하기 </a:t>
            </a:r>
            <a:r>
              <a:rPr lang="ko-KR" altLang="en-US" dirty="0" err="1" smtClean="0"/>
              <a:t>위하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여 </a:t>
            </a:r>
            <a:r>
              <a:rPr lang="ko-KR" altLang="en-US" u="sng" dirty="0"/>
              <a:t>하나님을 인간으로 하여금 당신의 율법을 </a:t>
            </a:r>
            <a:endParaRPr lang="en-US" altLang="ko-KR" u="sng" dirty="0" smtClean="0"/>
          </a:p>
          <a:p>
            <a:pPr>
              <a:buNone/>
            </a:pPr>
            <a:r>
              <a:rPr lang="ko-KR" altLang="en-US" u="sng" dirty="0" smtClean="0"/>
              <a:t>범하도록 </a:t>
            </a:r>
            <a:r>
              <a:rPr lang="ko-KR" altLang="en-US" u="sng" dirty="0"/>
              <a:t>방임해 두시는 불의한 분으로 </a:t>
            </a:r>
            <a:r>
              <a:rPr lang="ko-KR" altLang="en-US" u="sng" dirty="0" err="1" smtClean="0"/>
              <a:t>나타</a:t>
            </a:r>
            <a:endParaRPr lang="en-US" altLang="ko-KR" u="sng" dirty="0" smtClean="0"/>
          </a:p>
          <a:p>
            <a:pPr>
              <a:buNone/>
            </a:pPr>
            <a:r>
              <a:rPr lang="ko-KR" altLang="en-US" u="sng" dirty="0" smtClean="0"/>
              <a:t>냈다</a:t>
            </a:r>
            <a:r>
              <a:rPr lang="en-US" altLang="ko-KR" u="sng" dirty="0"/>
              <a:t>.</a:t>
            </a:r>
            <a:r>
              <a:rPr lang="ko-KR" altLang="en-US" dirty="0"/>
              <a:t> 간교한 유혹자는 </a:t>
            </a:r>
            <a:r>
              <a:rPr lang="ko-KR" altLang="en-US" b="1" dirty="0"/>
              <a:t>“하나님은 그 결과가 </a:t>
            </a:r>
            <a:endParaRPr lang="en-US" altLang="ko-KR" b="1" dirty="0" smtClean="0"/>
          </a:p>
          <a:p>
            <a:pPr>
              <a:buNone/>
            </a:pPr>
            <a:r>
              <a:rPr lang="ko-KR" altLang="en-US" b="1" dirty="0" smtClean="0"/>
              <a:t>어떠할 </a:t>
            </a:r>
            <a:r>
              <a:rPr lang="ko-KR" altLang="en-US" b="1" dirty="0"/>
              <a:t>것을 아시면서 왜 사람들로 하여금 </a:t>
            </a:r>
            <a:endParaRPr lang="en-US" altLang="ko-KR" b="1" dirty="0" smtClean="0"/>
          </a:p>
          <a:p>
            <a:pPr>
              <a:buNone/>
            </a:pPr>
            <a:r>
              <a:rPr lang="ko-KR" altLang="en-US" b="1" dirty="0" smtClean="0"/>
              <a:t>시험을 </a:t>
            </a:r>
            <a:r>
              <a:rPr lang="ko-KR" altLang="en-US" b="1" dirty="0"/>
              <a:t>당하도록 놔두셔서 그들로 </a:t>
            </a:r>
            <a:r>
              <a:rPr lang="ko-KR" altLang="en-US" b="1" dirty="0" err="1"/>
              <a:t>이같은</a:t>
            </a:r>
            <a:r>
              <a:rPr lang="ko-KR" altLang="en-US" b="1" dirty="0"/>
              <a:t> </a:t>
            </a:r>
            <a:r>
              <a:rPr lang="ko-KR" altLang="en-US" b="1" dirty="0" smtClean="0"/>
              <a:t>비</a:t>
            </a:r>
            <a:endParaRPr lang="en-US" altLang="ko-KR" b="1" dirty="0" smtClean="0"/>
          </a:p>
          <a:p>
            <a:pPr>
              <a:buNone/>
            </a:pPr>
            <a:r>
              <a:rPr lang="ko-KR" altLang="en-US" b="1" dirty="0" smtClean="0"/>
              <a:t>참과 </a:t>
            </a:r>
            <a:r>
              <a:rPr lang="ko-KR" altLang="en-US" b="1" dirty="0"/>
              <a:t>죽음에 이르게 하셨는가</a:t>
            </a:r>
            <a:r>
              <a:rPr lang="en-US" altLang="ko-KR" b="1" dirty="0"/>
              <a:t>?” </a:t>
            </a:r>
            <a:r>
              <a:rPr lang="ko-KR" altLang="en-US" b="1" dirty="0"/>
              <a:t>라고 말했다</a:t>
            </a:r>
            <a:r>
              <a:rPr lang="en-US" altLang="ko-KR" b="1" dirty="0" smtClean="0"/>
              <a:t>.</a:t>
            </a:r>
          </a:p>
          <a:p>
            <a:pPr>
              <a:buNone/>
            </a:pPr>
            <a:r>
              <a:rPr lang="en-US" altLang="ko-KR" b="1" dirty="0"/>
              <a:t> </a:t>
            </a:r>
            <a:r>
              <a:rPr lang="en-US" altLang="ko-KR" b="1" dirty="0" smtClean="0"/>
              <a:t>                     (</a:t>
            </a:r>
            <a:r>
              <a:rPr lang="ko-KR" altLang="en-US" b="1" dirty="0" smtClean="0"/>
              <a:t>부조 </a:t>
            </a:r>
            <a:r>
              <a:rPr lang="en-US" altLang="ko-KR" b="1" dirty="0" smtClean="0"/>
              <a:t>331) </a:t>
            </a:r>
            <a:endParaRPr lang="ko-KR" altLang="en-US" dirty="0"/>
          </a:p>
          <a:p>
            <a:pPr>
              <a:buNone/>
            </a:pPr>
            <a:endParaRPr lang="ko-KR" alt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자유의지에 대한 곡해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그리스도가 </a:t>
            </a:r>
            <a:r>
              <a:rPr lang="ko-KR" altLang="en-US" dirty="0"/>
              <a:t>천사장의 위에 군림하는 것은 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하나님이 천사들의 </a:t>
            </a:r>
            <a:r>
              <a:rPr lang="ko-KR" altLang="en-US" dirty="0"/>
              <a:t>자유를 제한하는 </a:t>
            </a:r>
            <a:r>
              <a:rPr lang="ko-KR" altLang="en-US" dirty="0" smtClean="0"/>
              <a:t>전제적</a:t>
            </a:r>
            <a:endParaRPr lang="en-US" altLang="ko-KR" dirty="0" smtClean="0"/>
          </a:p>
          <a:p>
            <a:pPr>
              <a:buNone/>
            </a:pPr>
            <a:r>
              <a:rPr lang="ko-KR" altLang="en-US" dirty="0" smtClean="0"/>
              <a:t>인 처사이다</a:t>
            </a:r>
            <a:r>
              <a:rPr lang="en-US" altLang="ko-KR" dirty="0" smtClean="0"/>
              <a:t>.</a:t>
            </a:r>
          </a:p>
          <a:p>
            <a:pPr>
              <a:buNone/>
            </a:pPr>
            <a:endParaRPr lang="en-US" altLang="ko-KR" dirty="0"/>
          </a:p>
          <a:p>
            <a:pPr>
              <a:buNone/>
            </a:pPr>
            <a:r>
              <a:rPr lang="en-US" altLang="ko-KR" dirty="0" smtClean="0"/>
              <a:t>                       (</a:t>
            </a:r>
            <a:r>
              <a:rPr lang="ko-KR" altLang="en-US" dirty="0" smtClean="0"/>
              <a:t>부조 </a:t>
            </a:r>
            <a:r>
              <a:rPr lang="en-US" altLang="ko-KR" dirty="0" smtClean="0"/>
              <a:t>36)</a:t>
            </a:r>
          </a:p>
          <a:p>
            <a:pPr>
              <a:buNone/>
            </a:pPr>
            <a:endParaRPr lang="en-US" altLang="ko-KR" dirty="0"/>
          </a:p>
          <a:p>
            <a:pPr>
              <a:buNone/>
            </a:pPr>
            <a:endParaRPr lang="en-US" altLang="ko-KR" dirty="0"/>
          </a:p>
          <a:p>
            <a:pPr>
              <a:buNone/>
            </a:pPr>
            <a:endParaRPr lang="en-US" altLang="ko-KR" dirty="0" smtClean="0"/>
          </a:p>
          <a:p>
            <a:pPr>
              <a:buNone/>
            </a:pPr>
            <a:endParaRPr lang="ko-KR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177</TotalTime>
  <Words>476</Words>
  <Application>Microsoft Office PowerPoint</Application>
  <PresentationFormat>화면 슬라이드 쇼(4:3)</PresentationFormat>
  <Paragraphs>88</Paragraphs>
  <Slides>12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12</vt:i4>
      </vt:variant>
    </vt:vector>
  </HeadingPairs>
  <TitlesOfParts>
    <vt:vector size="13" baseType="lpstr">
      <vt:lpstr>Office 테마</vt:lpstr>
      <vt:lpstr>죄 : 품성의 오해 </vt:lpstr>
      <vt:lpstr>슬라이드 2</vt:lpstr>
      <vt:lpstr>슬라이드 3</vt:lpstr>
      <vt:lpstr>슬라이드 4</vt:lpstr>
      <vt:lpstr>슬라이드 5</vt:lpstr>
      <vt:lpstr>슬라이드 6</vt:lpstr>
      <vt:lpstr>자유의지에 대한 사단의 곡해</vt:lpstr>
      <vt:lpstr>슬라이드 8</vt:lpstr>
      <vt:lpstr>자유의지에 대한 곡해</vt:lpstr>
      <vt:lpstr>슬라이드 10</vt:lpstr>
      <vt:lpstr>슬라이드 11</vt:lpstr>
      <vt:lpstr>자유의지에 대한 곡해</vt:lpstr>
    </vt:vector>
  </TitlesOfParts>
  <Company>NEWSTART Center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품성의 오해</dc:title>
  <dc:creator>Sang Lee</dc:creator>
  <cp:lastModifiedBy>Sang Lee</cp:lastModifiedBy>
  <cp:revision>18</cp:revision>
  <dcterms:created xsi:type="dcterms:W3CDTF">2011-08-24T07:10:53Z</dcterms:created>
  <dcterms:modified xsi:type="dcterms:W3CDTF">2011-08-24T10:08:48Z</dcterms:modified>
</cp:coreProperties>
</file>

<file path=docProps/thumbnail.jpeg>
</file>