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63" r:id="rId16"/>
    <p:sldId id="264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FB8ED-83B7-4071-A6E3-AC11A32DE951}" type="datetimeFigureOut">
              <a:rPr lang="ko-KR" altLang="en-US" smtClean="0"/>
              <a:t>2011-08-23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387D6-5F64-494F-8786-6BA08F2A39C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창세기의 생명사상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3:1 </a:t>
            </a:r>
            <a:r>
              <a:rPr lang="ko-KR" altLang="en-US" dirty="0" smtClean="0"/>
              <a:t>내 아들아 나의 법을 잊어버리지 말고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네 마음으로 나의 명령을 지키라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3:2 </a:t>
            </a:r>
            <a:r>
              <a:rPr lang="ko-KR" altLang="en-US" dirty="0" smtClean="0"/>
              <a:t>그리하면 그것이 너로 장수하여 많은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해를 누리게 하며 평강을 더하게 하리라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3:21 </a:t>
            </a:r>
            <a:r>
              <a:rPr lang="ko-KR" altLang="en-US" dirty="0" smtClean="0"/>
              <a:t>내 아들아 완전한 지혜와 근신을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지키고 이것들로 네 눈 앞에서 떠나지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않게 하라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3:22 </a:t>
            </a:r>
            <a:r>
              <a:rPr lang="ko-KR" altLang="en-US" dirty="0" smtClean="0"/>
              <a:t>그리하면 그것이 네 영혼의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b="1" dirty="0" smtClean="0"/>
              <a:t>생명</a:t>
            </a:r>
            <a:r>
              <a:rPr lang="ko-KR" altLang="en-US" dirty="0" smtClean="0"/>
              <a:t>이 되며 네 목에 장식이 되리니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4:10 </a:t>
            </a:r>
            <a:r>
              <a:rPr lang="ko-KR" altLang="en-US" dirty="0" smtClean="0"/>
              <a:t>내 아들아 들으라 내 말을 받으라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ko-KR" altLang="en-US" dirty="0" smtClean="0"/>
              <a:t>그리하면 네 생명의 해가 길리라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4:20 </a:t>
            </a:r>
            <a:r>
              <a:rPr lang="ko-KR" altLang="en-US" dirty="0" smtClean="0"/>
              <a:t>내 아들아 내 말에 주의하며 나의 이르는 것에 네 귀를 기울이라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4:21 </a:t>
            </a:r>
            <a:r>
              <a:rPr lang="ko-KR" altLang="en-US" dirty="0" smtClean="0"/>
              <a:t>그것을 네 눈에서 떠나게 말며 네 마음 속에 지키라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4:22 </a:t>
            </a:r>
            <a:r>
              <a:rPr lang="ko-KR" altLang="en-US" dirty="0" smtClean="0"/>
              <a:t>그것은 얻는 자에게 생명이 되며 그 온 육체의 건강이 됨이니라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7:1 </a:t>
            </a:r>
            <a:r>
              <a:rPr lang="ko-KR" altLang="en-US" dirty="0" smtClean="0"/>
              <a:t>내 아들아 내 말을 지키며 내 명령을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네게 간직하라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7:2 </a:t>
            </a:r>
            <a:r>
              <a:rPr lang="ko-KR" altLang="en-US" dirty="0" smtClean="0"/>
              <a:t>내 명령을 지켜서 살며 내 법을 네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ko-KR" altLang="en-US" dirty="0" smtClean="0"/>
              <a:t>눈동자처럼 지키라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7:3 </a:t>
            </a:r>
            <a:r>
              <a:rPr lang="ko-KR" altLang="en-US" dirty="0" smtClean="0"/>
              <a:t>이것을 네 손가락에 매며 이것을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네 </a:t>
            </a:r>
            <a:r>
              <a:rPr lang="ko-KR" altLang="en-US" b="1" dirty="0" smtClean="0"/>
              <a:t>마음판</a:t>
            </a:r>
            <a:r>
              <a:rPr lang="ko-KR" altLang="en-US" dirty="0" smtClean="0"/>
              <a:t>에 새기라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err="1" smtClean="0"/>
              <a:t>고후</a:t>
            </a:r>
            <a:r>
              <a:rPr lang="en-US" altLang="ko-KR" dirty="0" smtClean="0"/>
              <a:t>3:3 </a:t>
            </a:r>
            <a:r>
              <a:rPr lang="ko-KR" altLang="en-US" dirty="0" smtClean="0"/>
              <a:t>너희는 우리로 말미암아 나타난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그리스도의 편지니 이는 먹으로 쓴 것이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아니요 오직 살아 계신 하나님의 영으로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한 것이며 또 </a:t>
            </a:r>
            <a:r>
              <a:rPr lang="ko-KR" altLang="en-US" dirty="0" err="1" smtClean="0"/>
              <a:t>돌비에</a:t>
            </a:r>
            <a:r>
              <a:rPr lang="ko-KR" altLang="en-US" dirty="0" smtClean="0"/>
              <a:t> 쓴 것이 아니요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오직 육의 </a:t>
            </a:r>
            <a:r>
              <a:rPr lang="ko-KR" altLang="en-US" b="1" dirty="0" err="1" smtClean="0"/>
              <a:t>심비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마음판</a:t>
            </a:r>
            <a:r>
              <a:rPr lang="en-US" altLang="ko-KR" b="1" dirty="0" smtClean="0"/>
              <a:t>)</a:t>
            </a:r>
            <a:r>
              <a:rPr lang="ko-KR" altLang="en-US" dirty="0" smtClean="0"/>
              <a:t>에 한 것이라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요</a:t>
            </a:r>
            <a:r>
              <a:rPr lang="en-US" altLang="ko-KR" dirty="0" smtClean="0"/>
              <a:t>17:3]</a:t>
            </a:r>
          </a:p>
          <a:p>
            <a:pPr>
              <a:buNone/>
            </a:pPr>
            <a:r>
              <a:rPr lang="ko-KR" altLang="en-US" dirty="0" smtClean="0"/>
              <a:t>      </a:t>
            </a:r>
            <a:r>
              <a:rPr lang="ko-KR" altLang="en-US" b="1" dirty="0" smtClean="0"/>
              <a:t>영생</a:t>
            </a:r>
            <a:r>
              <a:rPr lang="ko-KR" altLang="en-US" dirty="0" smtClean="0"/>
              <a:t>은 곧 유일하신 참 하나님과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그의 보내신 자 예수 그리스도를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아는 </a:t>
            </a:r>
            <a:r>
              <a:rPr lang="ko-KR" altLang="en-US" dirty="0" err="1" smtClean="0"/>
              <a:t>것이니이다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요</a:t>
            </a:r>
            <a:r>
              <a:rPr lang="en-US" altLang="ko-KR" dirty="0" smtClean="0"/>
              <a:t>3:16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하나님이 세상을 이처럼 사랑하사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독생자를 주셨으니 이는 저를 믿는 자마다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멸망</a:t>
            </a:r>
            <a:r>
              <a:rPr lang="ko-KR" altLang="en-US" dirty="0" smtClean="0"/>
              <a:t>치 않고 </a:t>
            </a:r>
            <a:r>
              <a:rPr lang="ko-KR" altLang="en-US" b="1" dirty="0" smtClean="0"/>
              <a:t>영생</a:t>
            </a:r>
            <a:r>
              <a:rPr lang="ko-KR" altLang="en-US" dirty="0" smtClean="0"/>
              <a:t>을 얻게 하려 하심이니라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창</a:t>
            </a:r>
            <a:r>
              <a:rPr lang="en-US" altLang="ko-KR" dirty="0" smtClean="0"/>
              <a:t>2:7 </a:t>
            </a:r>
            <a:r>
              <a:rPr lang="ko-KR" altLang="en-US" dirty="0" smtClean="0"/>
              <a:t>여호와 하나님이 흙으로 사람을 </a:t>
            </a:r>
            <a:r>
              <a:rPr lang="ko-KR" altLang="en-US" dirty="0" err="1" smtClean="0"/>
              <a:t>지으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시고 </a:t>
            </a:r>
            <a:r>
              <a:rPr lang="ko-KR" altLang="en-US" b="1" dirty="0" smtClean="0"/>
              <a:t>생기</a:t>
            </a:r>
            <a:r>
              <a:rPr lang="ko-KR" altLang="en-US" dirty="0" smtClean="0"/>
              <a:t>를 그 코에 불어넣으시니 사람이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생령</a:t>
            </a:r>
            <a:r>
              <a:rPr lang="en-US" altLang="ko-KR" sz="2800" dirty="0" smtClean="0"/>
              <a:t>(Living Being)</a:t>
            </a:r>
            <a:r>
              <a:rPr lang="ko-KR" altLang="en-US" dirty="0" smtClean="0"/>
              <a:t>이 된지라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“</a:t>
            </a:r>
            <a:r>
              <a:rPr lang="ko-KR" altLang="en-US" dirty="0" smtClean="0"/>
              <a:t>인간은 살아 있기 위하여 생명이 필요하다</a:t>
            </a:r>
            <a:r>
              <a:rPr lang="en-US" altLang="ko-KR" dirty="0" smtClean="0"/>
              <a:t>.”</a:t>
            </a:r>
            <a:endParaRPr lang="en-US" altLang="ko-KR" dirty="0"/>
          </a:p>
          <a:p>
            <a:pPr>
              <a:buNone/>
            </a:pPr>
            <a:r>
              <a:rPr lang="ko-KR" altLang="en-US" dirty="0" smtClean="0"/>
              <a:t>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“</a:t>
            </a:r>
            <a:r>
              <a:rPr lang="ko-KR" altLang="en-US" dirty="0" smtClean="0"/>
              <a:t>인간의 생명은 하나님이 주셨다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            하나님만이 </a:t>
            </a:r>
            <a:r>
              <a:rPr lang="ko-KR" altLang="en-US" b="1" dirty="0" smtClean="0"/>
              <a:t>생명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            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그러므로 하나님만이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</a:t>
            </a:r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    </a:t>
            </a:r>
            <a:r>
              <a:rPr lang="en-US" altLang="ko-KR" b="1" dirty="0" smtClean="0"/>
              <a:t>“</a:t>
            </a:r>
            <a:r>
              <a:rPr lang="ko-KR" altLang="en-US" b="1" dirty="0" smtClean="0"/>
              <a:t>스스로 있는 자</a:t>
            </a:r>
            <a:r>
              <a:rPr lang="en-US" altLang="ko-KR" b="1" dirty="0" smtClean="0"/>
              <a:t>”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창</a:t>
            </a:r>
            <a:r>
              <a:rPr lang="en-US" altLang="ko-KR" dirty="0" smtClean="0"/>
              <a:t>2:17 </a:t>
            </a:r>
            <a:r>
              <a:rPr lang="ko-KR" altLang="en-US" dirty="0" smtClean="0"/>
              <a:t>선악을 알게 하는 나무의 실과는 먹지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말라 네가 먹는 날에는 정녕 죽으리라 하시니라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   “</a:t>
            </a:r>
            <a:r>
              <a:rPr lang="ko-KR" altLang="en-US" dirty="0" smtClean="0"/>
              <a:t>인간은 죽을 수 있다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ko-KR" altLang="en-US" dirty="0" smtClean="0"/>
              <a:t>                </a:t>
            </a:r>
            <a:endParaRPr lang="en-US" altLang="ko-K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             </a:t>
            </a:r>
            <a:r>
              <a:rPr lang="ko-KR" altLang="en-US" b="1" dirty="0" smtClean="0"/>
              <a:t>흙 </a:t>
            </a:r>
            <a:r>
              <a:rPr lang="en-US" altLang="ko-KR" b="1" dirty="0" smtClean="0"/>
              <a:t>+ </a:t>
            </a:r>
            <a:r>
              <a:rPr lang="ko-KR" altLang="en-US" b="1" dirty="0" smtClean="0"/>
              <a:t>생명 </a:t>
            </a:r>
            <a:r>
              <a:rPr lang="en-US" altLang="ko-KR" b="1" dirty="0" smtClean="0"/>
              <a:t>= </a:t>
            </a:r>
            <a:r>
              <a:rPr lang="ko-KR" altLang="en-US" b="1" dirty="0" smtClean="0"/>
              <a:t>산 인간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                </a:t>
            </a:r>
          </a:p>
          <a:p>
            <a:pPr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</a:t>
            </a:r>
            <a:r>
              <a:rPr lang="ko-KR" altLang="en-US" b="1" dirty="0" smtClean="0"/>
              <a:t>산 인간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생명 </a:t>
            </a:r>
            <a:r>
              <a:rPr lang="en-US" altLang="ko-KR" b="1" dirty="0" smtClean="0"/>
              <a:t>=  </a:t>
            </a:r>
            <a:r>
              <a:rPr lang="ko-KR" altLang="en-US" b="1" dirty="0" smtClean="0"/>
              <a:t>흙</a:t>
            </a:r>
            <a:endParaRPr lang="en-US" altLang="ko-KR" b="1" dirty="0" smtClean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sz="2800" dirty="0" smtClean="0"/>
              <a:t>[</a:t>
            </a:r>
            <a:r>
              <a:rPr lang="ko-KR" altLang="en-US" sz="2800" dirty="0" smtClean="0"/>
              <a:t>창</a:t>
            </a:r>
            <a:r>
              <a:rPr lang="en-US" altLang="ko-KR" sz="2800" dirty="0" smtClean="0"/>
              <a:t>3:19]</a:t>
            </a:r>
            <a:r>
              <a:rPr lang="ko-KR" altLang="en-US" sz="2800" dirty="0" smtClean="0"/>
              <a:t>네가 얼굴에 땀이 흘러야 식물을 먹고 필경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smtClean="0"/>
              <a:t>은 </a:t>
            </a:r>
            <a:r>
              <a:rPr lang="ko-KR" altLang="en-US" sz="2800" b="1" dirty="0" smtClean="0"/>
              <a:t>흙</a:t>
            </a:r>
            <a:r>
              <a:rPr lang="ko-KR" altLang="en-US" sz="2800" dirty="0" smtClean="0"/>
              <a:t>으로 돌아가리니 </a:t>
            </a:r>
            <a:r>
              <a:rPr lang="ko-KR" altLang="en-US" sz="2800" b="1" dirty="0" smtClean="0"/>
              <a:t>그 속</a:t>
            </a:r>
            <a:r>
              <a:rPr lang="ko-KR" altLang="en-US" sz="2800" dirty="0" smtClean="0"/>
              <a:t>에서 네가 취함을 </a:t>
            </a:r>
            <a:r>
              <a:rPr lang="ko-KR" altLang="en-US" sz="2800" dirty="0" err="1" smtClean="0"/>
              <a:t>입었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smtClean="0"/>
              <a:t>음이라 </a:t>
            </a:r>
            <a:r>
              <a:rPr lang="ko-KR" altLang="en-US" sz="2800" b="1" dirty="0" smtClean="0"/>
              <a:t>너는 흙</a:t>
            </a:r>
            <a:r>
              <a:rPr lang="ko-KR" altLang="en-US" sz="2800" dirty="0" smtClean="0"/>
              <a:t>이니 </a:t>
            </a:r>
            <a:r>
              <a:rPr lang="ko-KR" altLang="en-US" sz="2800" b="1" dirty="0" smtClean="0"/>
              <a:t>흙으로 돌아갈 것이니라</a:t>
            </a:r>
            <a:r>
              <a:rPr lang="ko-KR" altLang="en-US" sz="2800" dirty="0" smtClean="0"/>
              <a:t> 하시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err="1" smtClean="0"/>
              <a:t>니라</a:t>
            </a:r>
            <a:r>
              <a:rPr lang="en-US" altLang="ko-KR" sz="2800" dirty="0" smtClean="0"/>
              <a:t>.</a:t>
            </a:r>
            <a:endParaRPr lang="ko-KR" altLang="en-US" sz="2800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창</a:t>
            </a:r>
            <a:r>
              <a:rPr lang="en-US" altLang="ko-KR" dirty="0" smtClean="0"/>
              <a:t>3:4 </a:t>
            </a:r>
            <a:r>
              <a:rPr lang="ko-KR" altLang="en-US" dirty="0" smtClean="0"/>
              <a:t>뱀이 여자에게 이르되 너희가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   </a:t>
            </a:r>
            <a:r>
              <a:rPr lang="ko-KR" altLang="en-US" dirty="0" smtClean="0"/>
              <a:t>결코 </a:t>
            </a:r>
            <a:r>
              <a:rPr lang="ko-KR" altLang="en-US" b="1" dirty="0" smtClean="0"/>
              <a:t>죽지 아니하리라</a:t>
            </a:r>
            <a:r>
              <a:rPr lang="en-US" altLang="ko-KR" b="1" dirty="0" smtClean="0"/>
              <a:t>.</a:t>
            </a:r>
            <a:endParaRPr lang="ko-KR" altLang="en-US" b="1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          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하나님은 생명이 아니다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“</a:t>
            </a:r>
            <a:r>
              <a:rPr lang="ko-KR" altLang="en-US" dirty="0" smtClean="0"/>
              <a:t>인간의 생명은 인간의 것이다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r>
              <a:rPr lang="ko-KR" altLang="en-US" dirty="0" smtClean="0"/>
              <a:t>       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인간과 천사는</a:t>
            </a:r>
            <a:r>
              <a:rPr lang="en-US" altLang="ko-KR" dirty="0" smtClean="0"/>
              <a:t>,</a:t>
            </a:r>
          </a:p>
          <a:p>
            <a:pPr>
              <a:buNone/>
            </a:pPr>
            <a:r>
              <a:rPr lang="ko-KR" altLang="en-US" dirty="0" smtClean="0"/>
              <a:t>      하나님과 상관 없이</a:t>
            </a:r>
            <a:r>
              <a:rPr lang="ko-KR" altLang="en-US" dirty="0" smtClean="0"/>
              <a:t> 스스로 살아 있다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dirty="0" smtClean="0"/>
              <a:t>        “</a:t>
            </a:r>
            <a:r>
              <a:rPr lang="ko-KR" altLang="en-US" dirty="0" smtClean="0"/>
              <a:t>인간도 </a:t>
            </a:r>
            <a:r>
              <a:rPr lang="ko-KR" altLang="en-US" b="1" dirty="0" smtClean="0"/>
              <a:t>스스로 있는 자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.”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3:7 </a:t>
            </a:r>
            <a:r>
              <a:rPr lang="ko-KR" altLang="en-US" dirty="0" smtClean="0"/>
              <a:t>스스로 지혜롭게 여기지 말지어다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여호와를 경외하며 악을 떠날지어다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3:8 </a:t>
            </a:r>
            <a:r>
              <a:rPr lang="ko-KR" altLang="en-US" dirty="0" smtClean="0"/>
              <a:t>이것이 네 </a:t>
            </a:r>
            <a:r>
              <a:rPr lang="ko-KR" altLang="en-US" b="1" dirty="0" smtClean="0"/>
              <a:t>몸</a:t>
            </a:r>
            <a:r>
              <a:rPr lang="ko-KR" altLang="en-US" dirty="0" smtClean="0"/>
              <a:t>에 양약이 되어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</a:t>
            </a:r>
            <a:r>
              <a:rPr lang="ko-KR" altLang="en-US" dirty="0" smtClean="0"/>
              <a:t>네 </a:t>
            </a:r>
            <a:r>
              <a:rPr lang="ko-KR" altLang="en-US" b="1" dirty="0" smtClean="0"/>
              <a:t>골수</a:t>
            </a:r>
            <a:r>
              <a:rPr lang="ko-KR" altLang="en-US" dirty="0" smtClean="0"/>
              <a:t>로 윤택하게 하리라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2:10 </a:t>
            </a:r>
            <a:r>
              <a:rPr lang="ko-KR" altLang="en-US" dirty="0" smtClean="0"/>
              <a:t>곧 지혜가 네 마음에 들어가며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</a:t>
            </a:r>
            <a:r>
              <a:rPr lang="ko-KR" altLang="en-US" dirty="0" smtClean="0"/>
              <a:t>지식이 네 영혼에 즐겁게 될 것이요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잠</a:t>
            </a:r>
            <a:r>
              <a:rPr lang="en-US" altLang="ko-KR" dirty="0" smtClean="0"/>
              <a:t>3:18 </a:t>
            </a:r>
            <a:r>
              <a:rPr lang="ko-KR" altLang="en-US" dirty="0" smtClean="0"/>
              <a:t>지혜는 그 얻은 자에게 생명나무라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</a:t>
            </a:r>
            <a:r>
              <a:rPr lang="ko-KR" altLang="en-US" dirty="0" smtClean="0"/>
              <a:t>지혜를 가진 자는 복되도다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</TotalTime>
  <Words>440</Words>
  <Application>Microsoft Office PowerPoint</Application>
  <PresentationFormat>화면 슬라이드 쇼(4:3)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창세기의 생명사상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Company>NEWSTART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창세기의 생명사상</dc:title>
  <dc:creator>Sang Lee</dc:creator>
  <cp:lastModifiedBy>Sang Lee</cp:lastModifiedBy>
  <cp:revision>17</cp:revision>
  <dcterms:created xsi:type="dcterms:W3CDTF">2011-08-23T08:19:46Z</dcterms:created>
  <dcterms:modified xsi:type="dcterms:W3CDTF">2011-08-24T00:17:54Z</dcterms:modified>
</cp:coreProperties>
</file>